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82" r:id="rId4"/>
  </p:sldMasterIdLst>
  <p:notesMasterIdLst>
    <p:notesMasterId r:id="rId51"/>
  </p:notesMasterIdLst>
  <p:handoutMasterIdLst>
    <p:handoutMasterId r:id="rId52"/>
  </p:handoutMasterIdLst>
  <p:sldIdLst>
    <p:sldId id="327" r:id="rId5"/>
    <p:sldId id="330" r:id="rId6"/>
    <p:sldId id="331" r:id="rId7"/>
    <p:sldId id="332" r:id="rId8"/>
    <p:sldId id="298" r:id="rId9"/>
    <p:sldId id="262" r:id="rId10"/>
    <p:sldId id="263" r:id="rId11"/>
    <p:sldId id="299" r:id="rId12"/>
    <p:sldId id="302" r:id="rId13"/>
    <p:sldId id="333" r:id="rId14"/>
    <p:sldId id="266" r:id="rId15"/>
    <p:sldId id="265" r:id="rId16"/>
    <p:sldId id="276" r:id="rId17"/>
    <p:sldId id="303" r:id="rId18"/>
    <p:sldId id="293" r:id="rId19"/>
    <p:sldId id="284" r:id="rId20"/>
    <p:sldId id="269" r:id="rId21"/>
    <p:sldId id="304" r:id="rId22"/>
    <p:sldId id="305" r:id="rId23"/>
    <p:sldId id="307" r:id="rId24"/>
    <p:sldId id="306" r:id="rId25"/>
    <p:sldId id="308" r:id="rId26"/>
    <p:sldId id="270" r:id="rId27"/>
    <p:sldId id="309" r:id="rId28"/>
    <p:sldId id="310" r:id="rId29"/>
    <p:sldId id="311" r:id="rId30"/>
    <p:sldId id="312" r:id="rId31"/>
    <p:sldId id="314" r:id="rId32"/>
    <p:sldId id="313" r:id="rId33"/>
    <p:sldId id="315" r:id="rId34"/>
    <p:sldId id="316" r:id="rId35"/>
    <p:sldId id="317" r:id="rId36"/>
    <p:sldId id="294" r:id="rId37"/>
    <p:sldId id="296" r:id="rId38"/>
    <p:sldId id="318" r:id="rId39"/>
    <p:sldId id="319" r:id="rId40"/>
    <p:sldId id="321" r:id="rId41"/>
    <p:sldId id="322" r:id="rId42"/>
    <p:sldId id="323" r:id="rId43"/>
    <p:sldId id="324" r:id="rId44"/>
    <p:sldId id="288" r:id="rId45"/>
    <p:sldId id="320" r:id="rId46"/>
    <p:sldId id="274" r:id="rId47"/>
    <p:sldId id="275" r:id="rId48"/>
    <p:sldId id="289" r:id="rId49"/>
    <p:sldId id="329" r:id="rId50"/>
  </p:sldIdLst>
  <p:sldSz cx="12192000" cy="6858000"/>
  <p:notesSz cx="6858000" cy="18573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ose Malcolm" initials="RM" lastIdx="1" clrIdx="0">
    <p:extLst>
      <p:ext uri="{19B8F6BF-5375-455C-9EA6-DF929625EA0E}">
        <p15:presenceInfo xmlns:p15="http://schemas.microsoft.com/office/powerpoint/2012/main" userId="Rose Malcolm" providerId="None"/>
      </p:ext>
    </p:extLst>
  </p:cmAuthor>
  <p:cmAuthor id="2" name="Rose Malcolm" initials="RM [2]" lastIdx="7" clrIdx="1">
    <p:extLst>
      <p:ext uri="{19B8F6BF-5375-455C-9EA6-DF929625EA0E}">
        <p15:presenceInfo xmlns:p15="http://schemas.microsoft.com/office/powerpoint/2012/main" userId="17c9fa32013483c0" providerId="Windows Live"/>
      </p:ext>
    </p:extLst>
  </p:cmAuthor>
  <p:cmAuthor id="3" name="Ramesh Sannareddy" initials="RS" lastIdx="7" clrIdx="2">
    <p:extLst>
      <p:ext uri="{19B8F6BF-5375-455C-9EA6-DF929625EA0E}">
        <p15:presenceInfo xmlns:p15="http://schemas.microsoft.com/office/powerpoint/2012/main" userId="YZ5PSXVD06EfD4/04RF+4IpszM4ZmL7FtUZDJf4jPLA=" providerId="None"/>
      </p:ext>
    </p:extLst>
  </p:cmAuthor>
  <p:cmAuthor id="4" name="UPKAR LIDDER" initials="UL" lastIdx="2" clrIdx="3"/>
  <p:cmAuthor id="5" name="Leon Katsnelson" initials="LK" lastIdx="21" clrIdx="4">
    <p:extLst>
      <p:ext uri="{19B8F6BF-5375-455C-9EA6-DF929625EA0E}">
        <p15:presenceInfo xmlns:p15="http://schemas.microsoft.com/office/powerpoint/2012/main" userId="S::leon@ca.ibm.com::68697268-d1ba-4c91-8538-7f4d439d4f70" providerId="AD"/>
      </p:ext>
    </p:extLst>
  </p:cmAuthor>
  <p:cmAuthor id="6" name="YAN LUO" initials="YL" lastIdx="1"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948CB"/>
    <a:srgbClr val="0B49CB"/>
    <a:srgbClr val="F2F4F8"/>
    <a:srgbClr val="1C7DDB"/>
    <a:srgbClr val="121619"/>
    <a:srgbClr val="F2F2F2"/>
    <a:srgbClr val="145579"/>
    <a:srgbClr val="3A6483"/>
    <a:srgbClr val="204E79"/>
    <a:srgbClr val="00549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616DA210-FB5B-4158-B5E0-FEB733F419BA}" styleName="Light Style 3">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band1H>
      <a:tcStyle>
        <a:tcBdr/>
        <a:fill>
          <a:solidFill>
            <a:schemeClr val="tx1">
              <a:alpha val="20000"/>
            </a:schemeClr>
          </a:solidFill>
        </a:fill>
      </a:tcStyle>
    </a:band1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50800" cmpd="dbl">
              <a:solidFill>
                <a:schemeClr val="tx1"/>
              </a:solidFill>
            </a:ln>
          </a:top>
        </a:tcBdr>
        <a:fill>
          <a:noFill/>
        </a:fill>
      </a:tcStyle>
    </a:lastRow>
    <a:firstRow>
      <a:tcTxStyle b="on"/>
      <a:tcStyle>
        <a:tcBdr>
          <a:bottom>
            <a:ln w="25400" cmpd="sng">
              <a:solidFill>
                <a:schemeClr val="tx1"/>
              </a:solidFill>
            </a:ln>
          </a:bottom>
        </a:tcBdr>
        <a:fill>
          <a:noFill/>
        </a:fill>
      </a:tcStyle>
    </a:firstRow>
  </a:tblStyle>
  <a:tblStyle styleId="{37CE84F3-28C3-443E-9E96-99CF82512B78}" styleName="Dark Style 1 - Accent 2">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2"/>
          </a:solidFill>
        </a:fill>
      </a:tcStyle>
    </a:wholeTbl>
    <a:band1H>
      <a:tcStyle>
        <a:tcBdr/>
        <a:fill>
          <a:solidFill>
            <a:schemeClr val="accent2">
              <a:shade val="60000"/>
            </a:schemeClr>
          </a:solidFill>
        </a:fill>
      </a:tcStyle>
    </a:band1H>
    <a:band1V>
      <a:tcStyle>
        <a:tcBdr/>
        <a:fill>
          <a:solidFill>
            <a:schemeClr val="accent2">
              <a:shade val="60000"/>
            </a:schemeClr>
          </a:solidFill>
        </a:fill>
      </a:tcStyle>
    </a:band1V>
    <a:lastCol>
      <a:tcTxStyle b="on"/>
      <a:tcStyle>
        <a:tcBdr>
          <a:left>
            <a:ln w="25400" cmpd="sng">
              <a:solidFill>
                <a:schemeClr val="lt1"/>
              </a:solidFill>
            </a:ln>
          </a:left>
        </a:tcBdr>
        <a:fill>
          <a:solidFill>
            <a:schemeClr val="accent2">
              <a:shade val="60000"/>
            </a:schemeClr>
          </a:solidFill>
        </a:fill>
      </a:tcStyle>
    </a:lastCol>
    <a:firstCol>
      <a:tcTxStyle b="on"/>
      <a:tcStyle>
        <a:tcBdr>
          <a:right>
            <a:ln w="25400" cmpd="sng">
              <a:solidFill>
                <a:schemeClr val="lt1"/>
              </a:solidFill>
            </a:ln>
          </a:right>
        </a:tcBdr>
        <a:fill>
          <a:solidFill>
            <a:schemeClr val="accent2">
              <a:shade val="60000"/>
            </a:schemeClr>
          </a:solidFill>
        </a:fill>
      </a:tcStyle>
    </a:firstCol>
    <a:lastRow>
      <a:tcTxStyle b="on"/>
      <a:tcStyle>
        <a:tcBdr>
          <a:top>
            <a:ln w="25400" cmpd="sng">
              <a:solidFill>
                <a:schemeClr val="lt1"/>
              </a:solidFill>
            </a:ln>
          </a:top>
        </a:tcBdr>
        <a:fill>
          <a:solidFill>
            <a:schemeClr val="accent2">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D03447BB-5D67-496B-8E87-E561075AD55C}" styleName="Dark Style 1 - Accent 3">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3"/>
          </a:solidFill>
        </a:fill>
      </a:tcStyle>
    </a:wholeTbl>
    <a:band1H>
      <a:tcStyle>
        <a:tcBdr/>
        <a:fill>
          <a:solidFill>
            <a:schemeClr val="accent3">
              <a:shade val="60000"/>
            </a:schemeClr>
          </a:solidFill>
        </a:fill>
      </a:tcStyle>
    </a:band1H>
    <a:band1V>
      <a:tcStyle>
        <a:tcBdr/>
        <a:fill>
          <a:solidFill>
            <a:schemeClr val="accent3">
              <a:shade val="60000"/>
            </a:schemeClr>
          </a:solidFill>
        </a:fill>
      </a:tcStyle>
    </a:band1V>
    <a:lastCol>
      <a:tcTxStyle b="on"/>
      <a:tcStyle>
        <a:tcBdr>
          <a:left>
            <a:ln w="25400" cmpd="sng">
              <a:solidFill>
                <a:schemeClr val="lt1"/>
              </a:solidFill>
            </a:ln>
          </a:left>
        </a:tcBdr>
        <a:fill>
          <a:solidFill>
            <a:schemeClr val="accent3">
              <a:shade val="60000"/>
            </a:schemeClr>
          </a:solidFill>
        </a:fill>
      </a:tcStyle>
    </a:lastCol>
    <a:firstCol>
      <a:tcTxStyle b="on"/>
      <a:tcStyle>
        <a:tcBdr>
          <a:right>
            <a:ln w="25400" cmpd="sng">
              <a:solidFill>
                <a:schemeClr val="lt1"/>
              </a:solidFill>
            </a:ln>
          </a:right>
        </a:tcBdr>
        <a:fill>
          <a:solidFill>
            <a:schemeClr val="accent3">
              <a:shade val="60000"/>
            </a:schemeClr>
          </a:solidFill>
        </a:fill>
      </a:tcStyle>
    </a:firstCol>
    <a:lastRow>
      <a:tcTxStyle b="on"/>
      <a:tcStyle>
        <a:tcBdr>
          <a:top>
            <a:ln w="25400" cmpd="sng">
              <a:solidFill>
                <a:schemeClr val="lt1"/>
              </a:solidFill>
            </a:ln>
          </a:top>
        </a:tcBdr>
        <a:fill>
          <a:solidFill>
            <a:schemeClr val="accent3">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306799F8-075E-4A3A-A7F6-7FBC6576F1A4}" styleName="Themed Style 2 - Accent 3">
    <a:tblBg>
      <a:fillRef idx="3">
        <a:schemeClr val="accent3"/>
      </a:fillRef>
      <a:effectRef idx="3">
        <a:schemeClr val="accent3"/>
      </a:effectRef>
    </a:tblBg>
    <a:wholeTbl>
      <a:tcTxStyle>
        <a:fontRef idx="minor">
          <a:scrgbClr r="0" g="0" b="0"/>
        </a:fontRef>
        <a:schemeClr val="lt1"/>
      </a:tcTxStyle>
      <a:tcStyle>
        <a:tcBdr>
          <a:left>
            <a:lnRef idx="1">
              <a:schemeClr val="accent3">
                <a:tint val="50000"/>
              </a:schemeClr>
            </a:lnRef>
          </a:left>
          <a:right>
            <a:lnRef idx="1">
              <a:schemeClr val="accent3">
                <a:tint val="50000"/>
              </a:schemeClr>
            </a:lnRef>
          </a:right>
          <a:top>
            <a:lnRef idx="1">
              <a:schemeClr val="accent3">
                <a:tint val="50000"/>
              </a:schemeClr>
            </a:lnRef>
          </a:top>
          <a:bottom>
            <a:lnRef idx="1">
              <a:schemeClr val="accent3">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8799B23B-EC83-4686-B30A-512413B5E67A}" styleName="Light Style 3 - Accent 3">
    <a:wholeTbl>
      <a:tcTxStyle>
        <a:fontRef idx="minor">
          <a:scrgbClr r="0" g="0" b="0"/>
        </a:fontRef>
        <a:schemeClr val="tx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noFill/>
        </a:fill>
      </a:tcStyle>
    </a:wholeTbl>
    <a:band1H>
      <a:tcStyle>
        <a:tcBdr/>
        <a:fill>
          <a:solidFill>
            <a:schemeClr val="accent3">
              <a:alpha val="20000"/>
            </a:schemeClr>
          </a:solidFill>
        </a:fill>
      </a:tcStyle>
    </a:band1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noFill/>
        </a:fill>
      </a:tcStyle>
    </a:lastRow>
    <a:firstRow>
      <a:tcTxStyle b="on"/>
      <a:tcStyle>
        <a:tcBdr>
          <a:bottom>
            <a:ln w="25400" cmpd="sng">
              <a:solidFill>
                <a:schemeClr val="accent3"/>
              </a:solidFill>
            </a:ln>
          </a:bottom>
        </a:tcBdr>
        <a:fill>
          <a:no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0525"/>
    <p:restoredTop sz="85205"/>
  </p:normalViewPr>
  <p:slideViewPr>
    <p:cSldViewPr snapToGrid="0" snapToObjects="1">
      <p:cViewPr>
        <p:scale>
          <a:sx n="88" d="100"/>
          <a:sy n="88" d="100"/>
        </p:scale>
        <p:origin x="824" y="600"/>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viewProps" Target="viewProp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commentAuthors" Target="commentAuthors.xml"/><Relationship Id="rId5" Type="http://schemas.openxmlformats.org/officeDocument/2006/relationships/slide" Target="slides/slide1.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theme" Target="theme/theme1.xml"/><Relationship Id="rId8" Type="http://schemas.openxmlformats.org/officeDocument/2006/relationships/slide" Target="slides/slide4.xml"/><Relationship Id="rId51" Type="http://schemas.openxmlformats.org/officeDocument/2006/relationships/notesMaster" Target="notesMasters/notesMaster1.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tableStyles" Target="tableStyles.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handoutMaster" Target="handoutMasters/handoutMaster1.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3664EFCC-C7B5-BA41-882A-5ED40D15463D}" type="doc">
      <dgm:prSet loTypeId="urn:microsoft.com/office/officeart/2005/8/layout/hProcess11" loCatId="process" qsTypeId="urn:microsoft.com/office/officeart/2005/8/quickstyle/simple1" qsCatId="simple" csTypeId="urn:microsoft.com/office/officeart/2005/8/colors/accent1_2" csCatId="accent1" phldr="1"/>
      <dgm:spPr/>
      <dgm:t>
        <a:bodyPr/>
        <a:lstStyle/>
        <a:p>
          <a:endParaRPr lang="en-US"/>
        </a:p>
      </dgm:t>
    </dgm:pt>
    <dgm:pt modelId="{600F4D21-A9D0-D849-946E-6709559B8933}">
      <dgm:prSet/>
      <dgm:spPr/>
      <dgm:t>
        <a:bodyPr/>
        <a:lstStyle/>
        <a:p>
          <a:r>
            <a:rPr lang="en-US" dirty="0"/>
            <a:t> API (SpaceX API)</a:t>
          </a:r>
        </a:p>
      </dgm:t>
    </dgm:pt>
    <dgm:pt modelId="{FD9B24FA-200B-F24D-ABE7-12E550089387}" type="parTrans" cxnId="{1F41FAFC-D672-8C46-98B3-BAC2CD5BF455}">
      <dgm:prSet/>
      <dgm:spPr/>
      <dgm:t>
        <a:bodyPr/>
        <a:lstStyle/>
        <a:p>
          <a:endParaRPr lang="en-US"/>
        </a:p>
      </dgm:t>
    </dgm:pt>
    <dgm:pt modelId="{CEEC5F14-AF17-E143-B546-CFE1CC62E211}" type="sibTrans" cxnId="{1F41FAFC-D672-8C46-98B3-BAC2CD5BF455}">
      <dgm:prSet/>
      <dgm:spPr/>
      <dgm:t>
        <a:bodyPr/>
        <a:lstStyle/>
        <a:p>
          <a:endParaRPr lang="en-US"/>
        </a:p>
      </dgm:t>
    </dgm:pt>
    <dgm:pt modelId="{E7343639-866B-C845-AEB4-0DFD62B9BB51}">
      <dgm:prSet/>
      <dgm:spPr/>
      <dgm:t>
        <a:bodyPr/>
        <a:lstStyle/>
        <a:p>
          <a:r>
            <a:rPr lang="en-US" dirty="0"/>
            <a:t>JSON to Data </a:t>
          </a:r>
          <a:r>
            <a:rPr lang="en-US" dirty="0" err="1"/>
            <a:t>fram</a:t>
          </a:r>
          <a:endParaRPr lang="en-US" dirty="0"/>
        </a:p>
      </dgm:t>
    </dgm:pt>
    <dgm:pt modelId="{4FA0FFB8-668C-1C43-BD78-A0AD7BD6C2D2}" type="parTrans" cxnId="{2E3D6BD0-E35F-154D-BF0B-40492E14887B}">
      <dgm:prSet/>
      <dgm:spPr/>
      <dgm:t>
        <a:bodyPr/>
        <a:lstStyle/>
        <a:p>
          <a:endParaRPr lang="en-US"/>
        </a:p>
      </dgm:t>
    </dgm:pt>
    <dgm:pt modelId="{D7725DB6-9C8A-BA44-A67E-2B4DFA43C0C2}" type="sibTrans" cxnId="{2E3D6BD0-E35F-154D-BF0B-40492E14887B}">
      <dgm:prSet/>
      <dgm:spPr/>
      <dgm:t>
        <a:bodyPr/>
        <a:lstStyle/>
        <a:p>
          <a:endParaRPr lang="en-US"/>
        </a:p>
      </dgm:t>
    </dgm:pt>
    <dgm:pt modelId="{BD1F7F73-0750-1F44-A737-4D6B8A89B4A9}">
      <dgm:prSet/>
      <dgm:spPr/>
      <dgm:t>
        <a:bodyPr/>
        <a:lstStyle/>
        <a:p>
          <a:r>
            <a:rPr lang="en-US" dirty="0"/>
            <a:t>Data Cleaning</a:t>
          </a:r>
        </a:p>
      </dgm:t>
    </dgm:pt>
    <dgm:pt modelId="{05838433-9A5F-5E46-A8F7-6FA29BFE0C96}" type="parTrans" cxnId="{F7CFEBC2-8A5E-C741-9B99-D540AD6C8094}">
      <dgm:prSet/>
      <dgm:spPr/>
      <dgm:t>
        <a:bodyPr/>
        <a:lstStyle/>
        <a:p>
          <a:endParaRPr lang="en-US"/>
        </a:p>
      </dgm:t>
    </dgm:pt>
    <dgm:pt modelId="{88DF3E1D-6EDD-F24A-9A24-C8496B89EEE9}" type="sibTrans" cxnId="{F7CFEBC2-8A5E-C741-9B99-D540AD6C8094}">
      <dgm:prSet/>
      <dgm:spPr/>
      <dgm:t>
        <a:bodyPr/>
        <a:lstStyle/>
        <a:p>
          <a:endParaRPr lang="en-US"/>
        </a:p>
      </dgm:t>
    </dgm:pt>
    <dgm:pt modelId="{A2BD5625-A407-E840-BE3F-CA153DE1F0E3}">
      <dgm:prSet/>
      <dgm:spPr/>
      <dgm:t>
        <a:bodyPr/>
        <a:lstStyle/>
        <a:p>
          <a:r>
            <a:rPr lang="en-US" dirty="0"/>
            <a:t>Data Merging</a:t>
          </a:r>
        </a:p>
      </dgm:t>
    </dgm:pt>
    <dgm:pt modelId="{E5DB7A72-877B-0D44-A2B5-9F77E7D3E148}" type="parTrans" cxnId="{ADFFAFCC-01F9-7A48-92DB-0B2859CECE31}">
      <dgm:prSet/>
      <dgm:spPr/>
      <dgm:t>
        <a:bodyPr/>
        <a:lstStyle/>
        <a:p>
          <a:endParaRPr lang="en-US"/>
        </a:p>
      </dgm:t>
    </dgm:pt>
    <dgm:pt modelId="{2FD37A7F-0FED-5F40-AB83-2B5EF5A3FDB0}" type="sibTrans" cxnId="{ADFFAFCC-01F9-7A48-92DB-0B2859CECE31}">
      <dgm:prSet/>
      <dgm:spPr/>
      <dgm:t>
        <a:bodyPr/>
        <a:lstStyle/>
        <a:p>
          <a:endParaRPr lang="en-US"/>
        </a:p>
      </dgm:t>
    </dgm:pt>
    <dgm:pt modelId="{C6CAC35F-276A-C14E-9EE0-593AA85FAE26}">
      <dgm:prSet/>
      <dgm:spPr/>
      <dgm:t>
        <a:bodyPr/>
        <a:lstStyle/>
        <a:p>
          <a:r>
            <a:rPr lang="en-US" dirty="0"/>
            <a:t>Data </a:t>
          </a:r>
          <a:br>
            <a:rPr lang="en-US" dirty="0"/>
          </a:br>
          <a:r>
            <a:rPr lang="en-US" dirty="0"/>
            <a:t>Validation</a:t>
          </a:r>
        </a:p>
      </dgm:t>
    </dgm:pt>
    <dgm:pt modelId="{A0FE2C70-283F-2A4B-B393-2B8F6A8E2251}" type="parTrans" cxnId="{F24ADA2A-7489-1743-A66E-52F111F81E7E}">
      <dgm:prSet/>
      <dgm:spPr/>
      <dgm:t>
        <a:bodyPr/>
        <a:lstStyle/>
        <a:p>
          <a:endParaRPr lang="en-US"/>
        </a:p>
      </dgm:t>
    </dgm:pt>
    <dgm:pt modelId="{68FB2EC4-2402-9041-B3AA-ED70D90FF828}" type="sibTrans" cxnId="{F24ADA2A-7489-1743-A66E-52F111F81E7E}">
      <dgm:prSet/>
      <dgm:spPr/>
      <dgm:t>
        <a:bodyPr/>
        <a:lstStyle/>
        <a:p>
          <a:endParaRPr lang="en-US"/>
        </a:p>
      </dgm:t>
    </dgm:pt>
    <dgm:pt modelId="{9475C481-5442-D445-9CD7-15470EBF61C0}" type="pres">
      <dgm:prSet presAssocID="{3664EFCC-C7B5-BA41-882A-5ED40D15463D}" presName="Name0" presStyleCnt="0">
        <dgm:presLayoutVars>
          <dgm:dir/>
          <dgm:resizeHandles val="exact"/>
        </dgm:presLayoutVars>
      </dgm:prSet>
      <dgm:spPr/>
    </dgm:pt>
    <dgm:pt modelId="{3B9E189D-17EA-7C41-9883-925D7A5893D5}" type="pres">
      <dgm:prSet presAssocID="{3664EFCC-C7B5-BA41-882A-5ED40D15463D}" presName="arrow" presStyleLbl="bgShp" presStyleIdx="0" presStyleCnt="1"/>
      <dgm:spPr/>
    </dgm:pt>
    <dgm:pt modelId="{680CF9C5-9503-7C4E-8FE3-6C83D03194A3}" type="pres">
      <dgm:prSet presAssocID="{3664EFCC-C7B5-BA41-882A-5ED40D15463D}" presName="points" presStyleCnt="0"/>
      <dgm:spPr/>
    </dgm:pt>
    <dgm:pt modelId="{C3325A79-76E7-3C44-BC5C-07032631F2B7}" type="pres">
      <dgm:prSet presAssocID="{600F4D21-A9D0-D849-946E-6709559B8933}" presName="compositeA" presStyleCnt="0"/>
      <dgm:spPr/>
    </dgm:pt>
    <dgm:pt modelId="{A2C7A8E5-01F9-4A44-9C8F-EB830123CB86}" type="pres">
      <dgm:prSet presAssocID="{600F4D21-A9D0-D849-946E-6709559B8933}" presName="textA" presStyleLbl="revTx" presStyleIdx="0" presStyleCnt="5">
        <dgm:presLayoutVars>
          <dgm:bulletEnabled val="1"/>
        </dgm:presLayoutVars>
      </dgm:prSet>
      <dgm:spPr/>
    </dgm:pt>
    <dgm:pt modelId="{A16B7193-EEDD-6848-83EE-53BDBB036AAE}" type="pres">
      <dgm:prSet presAssocID="{600F4D21-A9D0-D849-946E-6709559B8933}" presName="circleA" presStyleLbl="node1" presStyleIdx="0" presStyleCnt="5"/>
      <dgm:spPr/>
    </dgm:pt>
    <dgm:pt modelId="{18B7AF87-BDBA-0B45-8A11-AA1114DCEDF6}" type="pres">
      <dgm:prSet presAssocID="{600F4D21-A9D0-D849-946E-6709559B8933}" presName="spaceA" presStyleCnt="0"/>
      <dgm:spPr/>
    </dgm:pt>
    <dgm:pt modelId="{F1619470-32C9-9B4B-A161-DE758B36E43E}" type="pres">
      <dgm:prSet presAssocID="{CEEC5F14-AF17-E143-B546-CFE1CC62E211}" presName="space" presStyleCnt="0"/>
      <dgm:spPr/>
    </dgm:pt>
    <dgm:pt modelId="{6DBCF6D8-7508-F94E-A7C2-FAD85E25EE6C}" type="pres">
      <dgm:prSet presAssocID="{E7343639-866B-C845-AEB4-0DFD62B9BB51}" presName="compositeB" presStyleCnt="0"/>
      <dgm:spPr/>
    </dgm:pt>
    <dgm:pt modelId="{91684A45-D406-C747-9F90-2629C79B6962}" type="pres">
      <dgm:prSet presAssocID="{E7343639-866B-C845-AEB4-0DFD62B9BB51}" presName="textB" presStyleLbl="revTx" presStyleIdx="1" presStyleCnt="5">
        <dgm:presLayoutVars>
          <dgm:bulletEnabled val="1"/>
        </dgm:presLayoutVars>
      </dgm:prSet>
      <dgm:spPr/>
    </dgm:pt>
    <dgm:pt modelId="{C37A232B-7AB2-704D-B986-BBFDD890377C}" type="pres">
      <dgm:prSet presAssocID="{E7343639-866B-C845-AEB4-0DFD62B9BB51}" presName="circleB" presStyleLbl="node1" presStyleIdx="1" presStyleCnt="5"/>
      <dgm:spPr/>
    </dgm:pt>
    <dgm:pt modelId="{3447F8ED-3D9F-174A-A9E3-A65F15A427BF}" type="pres">
      <dgm:prSet presAssocID="{E7343639-866B-C845-AEB4-0DFD62B9BB51}" presName="spaceB" presStyleCnt="0"/>
      <dgm:spPr/>
    </dgm:pt>
    <dgm:pt modelId="{D42E3C62-A179-184C-B7B2-8174A5731357}" type="pres">
      <dgm:prSet presAssocID="{D7725DB6-9C8A-BA44-A67E-2B4DFA43C0C2}" presName="space" presStyleCnt="0"/>
      <dgm:spPr/>
    </dgm:pt>
    <dgm:pt modelId="{36DC9F70-C4F6-774B-8C07-E9A80F03E0B5}" type="pres">
      <dgm:prSet presAssocID="{BD1F7F73-0750-1F44-A737-4D6B8A89B4A9}" presName="compositeA" presStyleCnt="0"/>
      <dgm:spPr/>
    </dgm:pt>
    <dgm:pt modelId="{CF559579-6FE9-4E4C-AA9D-03C3C5AA528F}" type="pres">
      <dgm:prSet presAssocID="{BD1F7F73-0750-1F44-A737-4D6B8A89B4A9}" presName="textA" presStyleLbl="revTx" presStyleIdx="2" presStyleCnt="5">
        <dgm:presLayoutVars>
          <dgm:bulletEnabled val="1"/>
        </dgm:presLayoutVars>
      </dgm:prSet>
      <dgm:spPr/>
    </dgm:pt>
    <dgm:pt modelId="{A848C9B6-2232-BA45-9DC4-057006FB738F}" type="pres">
      <dgm:prSet presAssocID="{BD1F7F73-0750-1F44-A737-4D6B8A89B4A9}" presName="circleA" presStyleLbl="node1" presStyleIdx="2" presStyleCnt="5"/>
      <dgm:spPr/>
    </dgm:pt>
    <dgm:pt modelId="{4E6A19E9-C236-824E-ABF5-DBA65F23357A}" type="pres">
      <dgm:prSet presAssocID="{BD1F7F73-0750-1F44-A737-4D6B8A89B4A9}" presName="spaceA" presStyleCnt="0"/>
      <dgm:spPr/>
    </dgm:pt>
    <dgm:pt modelId="{40A8EEF6-DBAB-DE46-AB70-8578F4EC9C4D}" type="pres">
      <dgm:prSet presAssocID="{88DF3E1D-6EDD-F24A-9A24-C8496B89EEE9}" presName="space" presStyleCnt="0"/>
      <dgm:spPr/>
    </dgm:pt>
    <dgm:pt modelId="{8F33D614-93D2-704D-AA5C-5F7E4367365D}" type="pres">
      <dgm:prSet presAssocID="{A2BD5625-A407-E840-BE3F-CA153DE1F0E3}" presName="compositeB" presStyleCnt="0"/>
      <dgm:spPr/>
    </dgm:pt>
    <dgm:pt modelId="{97B7F31E-6FAD-D64C-B1D9-030C2C905B2E}" type="pres">
      <dgm:prSet presAssocID="{A2BD5625-A407-E840-BE3F-CA153DE1F0E3}" presName="textB" presStyleLbl="revTx" presStyleIdx="3" presStyleCnt="5">
        <dgm:presLayoutVars>
          <dgm:bulletEnabled val="1"/>
        </dgm:presLayoutVars>
      </dgm:prSet>
      <dgm:spPr/>
    </dgm:pt>
    <dgm:pt modelId="{E283D776-A5FE-3E40-9C61-3BB137A25850}" type="pres">
      <dgm:prSet presAssocID="{A2BD5625-A407-E840-BE3F-CA153DE1F0E3}" presName="circleB" presStyleLbl="node1" presStyleIdx="3" presStyleCnt="5"/>
      <dgm:spPr/>
    </dgm:pt>
    <dgm:pt modelId="{28246E53-B561-6A49-8CE3-4B1CC3C5D8A7}" type="pres">
      <dgm:prSet presAssocID="{A2BD5625-A407-E840-BE3F-CA153DE1F0E3}" presName="spaceB" presStyleCnt="0"/>
      <dgm:spPr/>
    </dgm:pt>
    <dgm:pt modelId="{FF0B1F83-E59A-0846-AD2F-D20139CB8508}" type="pres">
      <dgm:prSet presAssocID="{2FD37A7F-0FED-5F40-AB83-2B5EF5A3FDB0}" presName="space" presStyleCnt="0"/>
      <dgm:spPr/>
    </dgm:pt>
    <dgm:pt modelId="{36D44A87-3DCF-4F42-89A7-6ED53E0362F3}" type="pres">
      <dgm:prSet presAssocID="{C6CAC35F-276A-C14E-9EE0-593AA85FAE26}" presName="compositeA" presStyleCnt="0"/>
      <dgm:spPr/>
    </dgm:pt>
    <dgm:pt modelId="{B1BD78A7-C1E8-E94F-BA07-932963DE272B}" type="pres">
      <dgm:prSet presAssocID="{C6CAC35F-276A-C14E-9EE0-593AA85FAE26}" presName="textA" presStyleLbl="revTx" presStyleIdx="4" presStyleCnt="5">
        <dgm:presLayoutVars>
          <dgm:bulletEnabled val="1"/>
        </dgm:presLayoutVars>
      </dgm:prSet>
      <dgm:spPr/>
    </dgm:pt>
    <dgm:pt modelId="{673673DA-3EC6-844D-ABA4-D30263347FD9}" type="pres">
      <dgm:prSet presAssocID="{C6CAC35F-276A-C14E-9EE0-593AA85FAE26}" presName="circleA" presStyleLbl="node1" presStyleIdx="4" presStyleCnt="5"/>
      <dgm:spPr/>
    </dgm:pt>
    <dgm:pt modelId="{A5CBF1BC-9CF6-2C4E-B791-C0CCB4FE62FA}" type="pres">
      <dgm:prSet presAssocID="{C6CAC35F-276A-C14E-9EE0-593AA85FAE26}" presName="spaceA" presStyleCnt="0"/>
      <dgm:spPr/>
    </dgm:pt>
  </dgm:ptLst>
  <dgm:cxnLst>
    <dgm:cxn modelId="{F24ADA2A-7489-1743-A66E-52F111F81E7E}" srcId="{3664EFCC-C7B5-BA41-882A-5ED40D15463D}" destId="{C6CAC35F-276A-C14E-9EE0-593AA85FAE26}" srcOrd="4" destOrd="0" parTransId="{A0FE2C70-283F-2A4B-B393-2B8F6A8E2251}" sibTransId="{68FB2EC4-2402-9041-B3AA-ED70D90FF828}"/>
    <dgm:cxn modelId="{8090993F-0B0C-0F42-8FE3-BEE8DE2C3196}" type="presOf" srcId="{BD1F7F73-0750-1F44-A737-4D6B8A89B4A9}" destId="{CF559579-6FE9-4E4C-AA9D-03C3C5AA528F}" srcOrd="0" destOrd="0" presId="urn:microsoft.com/office/officeart/2005/8/layout/hProcess11"/>
    <dgm:cxn modelId="{D572F64B-B898-9D4E-8F6C-C4E19130D807}" type="presOf" srcId="{600F4D21-A9D0-D849-946E-6709559B8933}" destId="{A2C7A8E5-01F9-4A44-9C8F-EB830123CB86}" srcOrd="0" destOrd="0" presId="urn:microsoft.com/office/officeart/2005/8/layout/hProcess11"/>
    <dgm:cxn modelId="{3DDEBE77-E733-A44B-AED1-7004253F2A81}" type="presOf" srcId="{A2BD5625-A407-E840-BE3F-CA153DE1F0E3}" destId="{97B7F31E-6FAD-D64C-B1D9-030C2C905B2E}" srcOrd="0" destOrd="0" presId="urn:microsoft.com/office/officeart/2005/8/layout/hProcess11"/>
    <dgm:cxn modelId="{F0261F79-51C0-7242-8CED-9E09A5F18D0B}" type="presOf" srcId="{E7343639-866B-C845-AEB4-0DFD62B9BB51}" destId="{91684A45-D406-C747-9F90-2629C79B6962}" srcOrd="0" destOrd="0" presId="urn:microsoft.com/office/officeart/2005/8/layout/hProcess11"/>
    <dgm:cxn modelId="{68CD54A8-9F40-4346-9857-6CD31829EB04}" type="presOf" srcId="{C6CAC35F-276A-C14E-9EE0-593AA85FAE26}" destId="{B1BD78A7-C1E8-E94F-BA07-932963DE272B}" srcOrd="0" destOrd="0" presId="urn:microsoft.com/office/officeart/2005/8/layout/hProcess11"/>
    <dgm:cxn modelId="{84B7F9BA-02B9-9842-BDFA-974AFE80FA4A}" type="presOf" srcId="{3664EFCC-C7B5-BA41-882A-5ED40D15463D}" destId="{9475C481-5442-D445-9CD7-15470EBF61C0}" srcOrd="0" destOrd="0" presId="urn:microsoft.com/office/officeart/2005/8/layout/hProcess11"/>
    <dgm:cxn modelId="{F7CFEBC2-8A5E-C741-9B99-D540AD6C8094}" srcId="{3664EFCC-C7B5-BA41-882A-5ED40D15463D}" destId="{BD1F7F73-0750-1F44-A737-4D6B8A89B4A9}" srcOrd="2" destOrd="0" parTransId="{05838433-9A5F-5E46-A8F7-6FA29BFE0C96}" sibTransId="{88DF3E1D-6EDD-F24A-9A24-C8496B89EEE9}"/>
    <dgm:cxn modelId="{ADFFAFCC-01F9-7A48-92DB-0B2859CECE31}" srcId="{3664EFCC-C7B5-BA41-882A-5ED40D15463D}" destId="{A2BD5625-A407-E840-BE3F-CA153DE1F0E3}" srcOrd="3" destOrd="0" parTransId="{E5DB7A72-877B-0D44-A2B5-9F77E7D3E148}" sibTransId="{2FD37A7F-0FED-5F40-AB83-2B5EF5A3FDB0}"/>
    <dgm:cxn modelId="{2E3D6BD0-E35F-154D-BF0B-40492E14887B}" srcId="{3664EFCC-C7B5-BA41-882A-5ED40D15463D}" destId="{E7343639-866B-C845-AEB4-0DFD62B9BB51}" srcOrd="1" destOrd="0" parTransId="{4FA0FFB8-668C-1C43-BD78-A0AD7BD6C2D2}" sibTransId="{D7725DB6-9C8A-BA44-A67E-2B4DFA43C0C2}"/>
    <dgm:cxn modelId="{1F41FAFC-D672-8C46-98B3-BAC2CD5BF455}" srcId="{3664EFCC-C7B5-BA41-882A-5ED40D15463D}" destId="{600F4D21-A9D0-D849-946E-6709559B8933}" srcOrd="0" destOrd="0" parTransId="{FD9B24FA-200B-F24D-ABE7-12E550089387}" sibTransId="{CEEC5F14-AF17-E143-B546-CFE1CC62E211}"/>
    <dgm:cxn modelId="{25CB2473-F9BC-AF47-8A42-DDA30E7800DB}" type="presParOf" srcId="{9475C481-5442-D445-9CD7-15470EBF61C0}" destId="{3B9E189D-17EA-7C41-9883-925D7A5893D5}" srcOrd="0" destOrd="0" presId="urn:microsoft.com/office/officeart/2005/8/layout/hProcess11"/>
    <dgm:cxn modelId="{272FF425-24D7-1642-A3C5-8D342D3B6F5A}" type="presParOf" srcId="{9475C481-5442-D445-9CD7-15470EBF61C0}" destId="{680CF9C5-9503-7C4E-8FE3-6C83D03194A3}" srcOrd="1" destOrd="0" presId="urn:microsoft.com/office/officeart/2005/8/layout/hProcess11"/>
    <dgm:cxn modelId="{55D067FC-3EF6-424C-BAD8-FC6799DCAD96}" type="presParOf" srcId="{680CF9C5-9503-7C4E-8FE3-6C83D03194A3}" destId="{C3325A79-76E7-3C44-BC5C-07032631F2B7}" srcOrd="0" destOrd="0" presId="urn:microsoft.com/office/officeart/2005/8/layout/hProcess11"/>
    <dgm:cxn modelId="{1DD78E62-222A-E547-82E6-3C17CBE55764}" type="presParOf" srcId="{C3325A79-76E7-3C44-BC5C-07032631F2B7}" destId="{A2C7A8E5-01F9-4A44-9C8F-EB830123CB86}" srcOrd="0" destOrd="0" presId="urn:microsoft.com/office/officeart/2005/8/layout/hProcess11"/>
    <dgm:cxn modelId="{A9C6A0AB-05D9-014D-9ACE-A43F15D94CF9}" type="presParOf" srcId="{C3325A79-76E7-3C44-BC5C-07032631F2B7}" destId="{A16B7193-EEDD-6848-83EE-53BDBB036AAE}" srcOrd="1" destOrd="0" presId="urn:microsoft.com/office/officeart/2005/8/layout/hProcess11"/>
    <dgm:cxn modelId="{ADC4D4FD-B2B2-3B4E-8BF2-DE6738D8B411}" type="presParOf" srcId="{C3325A79-76E7-3C44-BC5C-07032631F2B7}" destId="{18B7AF87-BDBA-0B45-8A11-AA1114DCEDF6}" srcOrd="2" destOrd="0" presId="urn:microsoft.com/office/officeart/2005/8/layout/hProcess11"/>
    <dgm:cxn modelId="{CFB62E17-7350-4A41-B2F8-897BD13DF678}" type="presParOf" srcId="{680CF9C5-9503-7C4E-8FE3-6C83D03194A3}" destId="{F1619470-32C9-9B4B-A161-DE758B36E43E}" srcOrd="1" destOrd="0" presId="urn:microsoft.com/office/officeart/2005/8/layout/hProcess11"/>
    <dgm:cxn modelId="{00D5466F-EFF4-BB4A-9601-C95C54911DA0}" type="presParOf" srcId="{680CF9C5-9503-7C4E-8FE3-6C83D03194A3}" destId="{6DBCF6D8-7508-F94E-A7C2-FAD85E25EE6C}" srcOrd="2" destOrd="0" presId="urn:microsoft.com/office/officeart/2005/8/layout/hProcess11"/>
    <dgm:cxn modelId="{1A0864A5-7C20-3444-B8EB-19DF6B64261D}" type="presParOf" srcId="{6DBCF6D8-7508-F94E-A7C2-FAD85E25EE6C}" destId="{91684A45-D406-C747-9F90-2629C79B6962}" srcOrd="0" destOrd="0" presId="urn:microsoft.com/office/officeart/2005/8/layout/hProcess11"/>
    <dgm:cxn modelId="{183FE3EE-32C2-BF48-B544-BCA3278F590E}" type="presParOf" srcId="{6DBCF6D8-7508-F94E-A7C2-FAD85E25EE6C}" destId="{C37A232B-7AB2-704D-B986-BBFDD890377C}" srcOrd="1" destOrd="0" presId="urn:microsoft.com/office/officeart/2005/8/layout/hProcess11"/>
    <dgm:cxn modelId="{AD083B76-3193-BA42-B54B-2B5599434842}" type="presParOf" srcId="{6DBCF6D8-7508-F94E-A7C2-FAD85E25EE6C}" destId="{3447F8ED-3D9F-174A-A9E3-A65F15A427BF}" srcOrd="2" destOrd="0" presId="urn:microsoft.com/office/officeart/2005/8/layout/hProcess11"/>
    <dgm:cxn modelId="{88524A0B-6259-F449-9D9E-F649B777A33A}" type="presParOf" srcId="{680CF9C5-9503-7C4E-8FE3-6C83D03194A3}" destId="{D42E3C62-A179-184C-B7B2-8174A5731357}" srcOrd="3" destOrd="0" presId="urn:microsoft.com/office/officeart/2005/8/layout/hProcess11"/>
    <dgm:cxn modelId="{A2A2AD28-5D30-E947-B228-0E5D6D5E051D}" type="presParOf" srcId="{680CF9C5-9503-7C4E-8FE3-6C83D03194A3}" destId="{36DC9F70-C4F6-774B-8C07-E9A80F03E0B5}" srcOrd="4" destOrd="0" presId="urn:microsoft.com/office/officeart/2005/8/layout/hProcess11"/>
    <dgm:cxn modelId="{01ED8383-66B0-474C-8406-CE2F2F9524AE}" type="presParOf" srcId="{36DC9F70-C4F6-774B-8C07-E9A80F03E0B5}" destId="{CF559579-6FE9-4E4C-AA9D-03C3C5AA528F}" srcOrd="0" destOrd="0" presId="urn:microsoft.com/office/officeart/2005/8/layout/hProcess11"/>
    <dgm:cxn modelId="{515A9D15-52FB-6841-B095-256CBD694C57}" type="presParOf" srcId="{36DC9F70-C4F6-774B-8C07-E9A80F03E0B5}" destId="{A848C9B6-2232-BA45-9DC4-057006FB738F}" srcOrd="1" destOrd="0" presId="urn:microsoft.com/office/officeart/2005/8/layout/hProcess11"/>
    <dgm:cxn modelId="{E6D00B7C-8980-CF4B-8040-75D1D6BCBEAC}" type="presParOf" srcId="{36DC9F70-C4F6-774B-8C07-E9A80F03E0B5}" destId="{4E6A19E9-C236-824E-ABF5-DBA65F23357A}" srcOrd="2" destOrd="0" presId="urn:microsoft.com/office/officeart/2005/8/layout/hProcess11"/>
    <dgm:cxn modelId="{5324E0B5-8AD9-9449-8B7A-4930209B842D}" type="presParOf" srcId="{680CF9C5-9503-7C4E-8FE3-6C83D03194A3}" destId="{40A8EEF6-DBAB-DE46-AB70-8578F4EC9C4D}" srcOrd="5" destOrd="0" presId="urn:microsoft.com/office/officeart/2005/8/layout/hProcess11"/>
    <dgm:cxn modelId="{296ECBCD-CA91-6F48-B3D7-1EEC07F7E158}" type="presParOf" srcId="{680CF9C5-9503-7C4E-8FE3-6C83D03194A3}" destId="{8F33D614-93D2-704D-AA5C-5F7E4367365D}" srcOrd="6" destOrd="0" presId="urn:microsoft.com/office/officeart/2005/8/layout/hProcess11"/>
    <dgm:cxn modelId="{8CB46B76-015B-8E4F-90F3-1200B25E125A}" type="presParOf" srcId="{8F33D614-93D2-704D-AA5C-5F7E4367365D}" destId="{97B7F31E-6FAD-D64C-B1D9-030C2C905B2E}" srcOrd="0" destOrd="0" presId="urn:microsoft.com/office/officeart/2005/8/layout/hProcess11"/>
    <dgm:cxn modelId="{6D2A4F31-481B-E340-83AF-FCCBB4AFB4C3}" type="presParOf" srcId="{8F33D614-93D2-704D-AA5C-5F7E4367365D}" destId="{E283D776-A5FE-3E40-9C61-3BB137A25850}" srcOrd="1" destOrd="0" presId="urn:microsoft.com/office/officeart/2005/8/layout/hProcess11"/>
    <dgm:cxn modelId="{A1949423-BA71-A44B-A4A3-E3394C03C8E3}" type="presParOf" srcId="{8F33D614-93D2-704D-AA5C-5F7E4367365D}" destId="{28246E53-B561-6A49-8CE3-4B1CC3C5D8A7}" srcOrd="2" destOrd="0" presId="urn:microsoft.com/office/officeart/2005/8/layout/hProcess11"/>
    <dgm:cxn modelId="{DFF50C18-5A37-8C42-98C3-C91409190097}" type="presParOf" srcId="{680CF9C5-9503-7C4E-8FE3-6C83D03194A3}" destId="{FF0B1F83-E59A-0846-AD2F-D20139CB8508}" srcOrd="7" destOrd="0" presId="urn:microsoft.com/office/officeart/2005/8/layout/hProcess11"/>
    <dgm:cxn modelId="{DAF7FBEF-FA0F-EC4F-B9C5-0921075524C8}" type="presParOf" srcId="{680CF9C5-9503-7C4E-8FE3-6C83D03194A3}" destId="{36D44A87-3DCF-4F42-89A7-6ED53E0362F3}" srcOrd="8" destOrd="0" presId="urn:microsoft.com/office/officeart/2005/8/layout/hProcess11"/>
    <dgm:cxn modelId="{39BC2663-CFE9-8F4C-89A3-13AA6689787F}" type="presParOf" srcId="{36D44A87-3DCF-4F42-89A7-6ED53E0362F3}" destId="{B1BD78A7-C1E8-E94F-BA07-932963DE272B}" srcOrd="0" destOrd="0" presId="urn:microsoft.com/office/officeart/2005/8/layout/hProcess11"/>
    <dgm:cxn modelId="{DB91C6D1-5B65-B34A-9832-0541C158A547}" type="presParOf" srcId="{36D44A87-3DCF-4F42-89A7-6ED53E0362F3}" destId="{673673DA-3EC6-844D-ABA4-D30263347FD9}" srcOrd="1" destOrd="0" presId="urn:microsoft.com/office/officeart/2005/8/layout/hProcess11"/>
    <dgm:cxn modelId="{3560299D-3103-C347-873E-DF855B2A48E2}" type="presParOf" srcId="{36D44A87-3DCF-4F42-89A7-6ED53E0362F3}" destId="{A5CBF1BC-9CF6-2C4E-B791-C0CCB4FE62FA}" srcOrd="2" destOrd="0" presId="urn:microsoft.com/office/officeart/2005/8/layout/hProcess1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23BB6B8D-84C5-2747-B81A-B8D3923DDF02}" type="doc">
      <dgm:prSet loTypeId="urn:microsoft.com/office/officeart/2005/8/layout/chevron1" loCatId="process" qsTypeId="urn:microsoft.com/office/officeart/2005/8/quickstyle/simple1" qsCatId="simple" csTypeId="urn:microsoft.com/office/officeart/2005/8/colors/accent1_2" csCatId="accent1" phldr="1"/>
      <dgm:spPr/>
      <dgm:t>
        <a:bodyPr/>
        <a:lstStyle/>
        <a:p>
          <a:endParaRPr lang="en-US"/>
        </a:p>
      </dgm:t>
    </dgm:pt>
    <dgm:pt modelId="{325616FA-8974-BA43-AFCC-CE972BABAF10}">
      <dgm:prSet/>
      <dgm:spPr/>
      <dgm:t>
        <a:bodyPr/>
        <a:lstStyle/>
        <a:p>
          <a:r>
            <a:rPr lang="en-US" dirty="0" err="1"/>
            <a:t>ApI</a:t>
          </a:r>
          <a:r>
            <a:rPr lang="en-US" dirty="0"/>
            <a:t> call</a:t>
          </a:r>
        </a:p>
      </dgm:t>
    </dgm:pt>
    <dgm:pt modelId="{FCCDEB08-70DE-9D4C-9327-99716FFAAB7B}" type="parTrans" cxnId="{40E05F7C-9F4A-AF4B-A942-3B21C1D51B6A}">
      <dgm:prSet/>
      <dgm:spPr/>
      <dgm:t>
        <a:bodyPr/>
        <a:lstStyle/>
        <a:p>
          <a:endParaRPr lang="en-US"/>
        </a:p>
      </dgm:t>
    </dgm:pt>
    <dgm:pt modelId="{FE2EE6E5-F44E-0845-9BD9-1D846593BDFF}" type="sibTrans" cxnId="{40E05F7C-9F4A-AF4B-A942-3B21C1D51B6A}">
      <dgm:prSet/>
      <dgm:spPr/>
      <dgm:t>
        <a:bodyPr/>
        <a:lstStyle/>
        <a:p>
          <a:endParaRPr lang="en-US"/>
        </a:p>
      </dgm:t>
    </dgm:pt>
    <dgm:pt modelId="{688BE576-8EFD-434C-B13C-E86729D6EA2E}">
      <dgm:prSet/>
      <dgm:spPr/>
      <dgm:t>
        <a:bodyPr/>
        <a:lstStyle/>
        <a:p>
          <a:r>
            <a:rPr lang="en-US"/>
            <a:t>Data VerificationPlace </a:t>
          </a:r>
          <a:r>
            <a:rPr lang="en-US" dirty="0"/>
            <a:t>your flowchart of SpaceX API calls here</a:t>
          </a:r>
        </a:p>
      </dgm:t>
    </dgm:pt>
    <dgm:pt modelId="{098D8A38-B0C9-FE4A-B8AB-54ED116F0848}" type="parTrans" cxnId="{C48FA948-2618-7847-85D1-2DD37A9AC175}">
      <dgm:prSet/>
      <dgm:spPr/>
      <dgm:t>
        <a:bodyPr/>
        <a:lstStyle/>
        <a:p>
          <a:endParaRPr lang="en-US"/>
        </a:p>
      </dgm:t>
    </dgm:pt>
    <dgm:pt modelId="{A11F0EA4-42E7-E04B-B84A-622CC26A3F8C}" type="sibTrans" cxnId="{C48FA948-2618-7847-85D1-2DD37A9AC175}">
      <dgm:prSet/>
      <dgm:spPr/>
      <dgm:t>
        <a:bodyPr/>
        <a:lstStyle/>
        <a:p>
          <a:endParaRPr lang="en-US"/>
        </a:p>
      </dgm:t>
    </dgm:pt>
    <dgm:pt modelId="{D35F46C8-7D9D-4C4F-A847-EEBACC45C10B}">
      <dgm:prSet/>
      <dgm:spPr/>
      <dgm:t>
        <a:bodyPr/>
        <a:lstStyle/>
        <a:p>
          <a:r>
            <a:rPr lang="en-US"/>
            <a:t>JSON Data Retrieved</a:t>
          </a:r>
          <a:endParaRPr lang="en-US" dirty="0"/>
        </a:p>
      </dgm:t>
    </dgm:pt>
    <dgm:pt modelId="{C2BB7366-36F4-9746-8859-A59BF7CE8F35}" type="parTrans" cxnId="{45B61111-A8B9-3C49-9212-6F0A6ED847BE}">
      <dgm:prSet/>
      <dgm:spPr/>
      <dgm:t>
        <a:bodyPr/>
        <a:lstStyle/>
        <a:p>
          <a:endParaRPr lang="en-US"/>
        </a:p>
      </dgm:t>
    </dgm:pt>
    <dgm:pt modelId="{F8A85E48-5DC9-7941-92C6-1EA55E000E76}" type="sibTrans" cxnId="{45B61111-A8B9-3C49-9212-6F0A6ED847BE}">
      <dgm:prSet/>
      <dgm:spPr/>
      <dgm:t>
        <a:bodyPr/>
        <a:lstStyle/>
        <a:p>
          <a:endParaRPr lang="en-US"/>
        </a:p>
      </dgm:t>
    </dgm:pt>
    <dgm:pt modelId="{F3D98885-2175-A845-8541-D749808D44A2}">
      <dgm:prSet/>
      <dgm:spPr/>
      <dgm:t>
        <a:bodyPr/>
        <a:lstStyle/>
        <a:p>
          <a:r>
            <a:rPr lang="en-US" dirty="0"/>
            <a:t>JSON to DF</a:t>
          </a:r>
        </a:p>
      </dgm:t>
    </dgm:pt>
    <dgm:pt modelId="{890AED9D-CFC5-7B4D-9B2B-961D2827B10A}" type="parTrans" cxnId="{31B93BB9-CBF2-2C4A-A4B4-CF6569FEE834}">
      <dgm:prSet/>
      <dgm:spPr/>
      <dgm:t>
        <a:bodyPr/>
        <a:lstStyle/>
        <a:p>
          <a:endParaRPr lang="en-US"/>
        </a:p>
      </dgm:t>
    </dgm:pt>
    <dgm:pt modelId="{2737E1EA-1CEC-AE47-A60F-903CEFBDC414}" type="sibTrans" cxnId="{31B93BB9-CBF2-2C4A-A4B4-CF6569FEE834}">
      <dgm:prSet/>
      <dgm:spPr/>
      <dgm:t>
        <a:bodyPr/>
        <a:lstStyle/>
        <a:p>
          <a:endParaRPr lang="en-US"/>
        </a:p>
      </dgm:t>
    </dgm:pt>
    <dgm:pt modelId="{1EBB618A-DBC6-7D4F-909B-B9AD89A2E5E7}">
      <dgm:prSet/>
      <dgm:spPr/>
      <dgm:t>
        <a:bodyPr/>
        <a:lstStyle/>
        <a:p>
          <a:r>
            <a:rPr lang="en-US" dirty="0" err="1"/>
            <a:t>SAve</a:t>
          </a:r>
          <a:r>
            <a:rPr lang="en-US" dirty="0"/>
            <a:t> to CSV</a:t>
          </a:r>
        </a:p>
      </dgm:t>
    </dgm:pt>
    <dgm:pt modelId="{E999F1A8-E915-4049-88FD-AE6A9D5C6E36}" type="parTrans" cxnId="{414DE98D-AA4B-B34C-816C-41C70EE5D42B}">
      <dgm:prSet/>
      <dgm:spPr/>
      <dgm:t>
        <a:bodyPr/>
        <a:lstStyle/>
        <a:p>
          <a:endParaRPr lang="en-US"/>
        </a:p>
      </dgm:t>
    </dgm:pt>
    <dgm:pt modelId="{7CD4F8FC-9B00-BE40-866E-CAD9259CF609}" type="sibTrans" cxnId="{414DE98D-AA4B-B34C-816C-41C70EE5D42B}">
      <dgm:prSet/>
      <dgm:spPr/>
      <dgm:t>
        <a:bodyPr/>
        <a:lstStyle/>
        <a:p>
          <a:endParaRPr lang="en-US"/>
        </a:p>
      </dgm:t>
    </dgm:pt>
    <dgm:pt modelId="{8CE602E1-5F48-004F-8908-51B343676F22}">
      <dgm:prSet/>
      <dgm:spPr/>
      <dgm:t>
        <a:bodyPr/>
        <a:lstStyle/>
        <a:p>
          <a:endParaRPr lang="en-US" dirty="0"/>
        </a:p>
      </dgm:t>
    </dgm:pt>
    <dgm:pt modelId="{F779975A-6A0B-904E-9945-FE2845C5A8F8}" type="parTrans" cxnId="{F29A04B3-C0AF-114C-B939-ECB58475F76C}">
      <dgm:prSet/>
      <dgm:spPr/>
      <dgm:t>
        <a:bodyPr/>
        <a:lstStyle/>
        <a:p>
          <a:endParaRPr lang="en-US"/>
        </a:p>
      </dgm:t>
    </dgm:pt>
    <dgm:pt modelId="{4FDEED8E-F9D3-4A4E-9E8E-992BA65DE188}" type="sibTrans" cxnId="{F29A04B3-C0AF-114C-B939-ECB58475F76C}">
      <dgm:prSet/>
      <dgm:spPr/>
      <dgm:t>
        <a:bodyPr/>
        <a:lstStyle/>
        <a:p>
          <a:endParaRPr lang="en-US"/>
        </a:p>
      </dgm:t>
    </dgm:pt>
    <dgm:pt modelId="{8908E1C3-E35A-5342-AC4D-73D96EEEB98D}" type="pres">
      <dgm:prSet presAssocID="{23BB6B8D-84C5-2747-B81A-B8D3923DDF02}" presName="Name0" presStyleCnt="0">
        <dgm:presLayoutVars>
          <dgm:dir/>
          <dgm:animLvl val="lvl"/>
          <dgm:resizeHandles val="exact"/>
        </dgm:presLayoutVars>
      </dgm:prSet>
      <dgm:spPr/>
    </dgm:pt>
    <dgm:pt modelId="{22995FD5-CDF3-2640-A525-AC0879EC07AA}" type="pres">
      <dgm:prSet presAssocID="{325616FA-8974-BA43-AFCC-CE972BABAF10}" presName="parTxOnly" presStyleLbl="node1" presStyleIdx="0" presStyleCnt="6">
        <dgm:presLayoutVars>
          <dgm:chMax val="0"/>
          <dgm:chPref val="0"/>
          <dgm:bulletEnabled val="1"/>
        </dgm:presLayoutVars>
      </dgm:prSet>
      <dgm:spPr/>
    </dgm:pt>
    <dgm:pt modelId="{DF6E3866-FA81-F544-80CB-32C999E68E53}" type="pres">
      <dgm:prSet presAssocID="{FE2EE6E5-F44E-0845-9BD9-1D846593BDFF}" presName="parTxOnlySpace" presStyleCnt="0"/>
      <dgm:spPr/>
    </dgm:pt>
    <dgm:pt modelId="{70438D9D-162C-C149-AFE3-75216627A026}" type="pres">
      <dgm:prSet presAssocID="{D35F46C8-7D9D-4C4F-A847-EEBACC45C10B}" presName="parTxOnly" presStyleLbl="node1" presStyleIdx="1" presStyleCnt="6">
        <dgm:presLayoutVars>
          <dgm:chMax val="0"/>
          <dgm:chPref val="0"/>
          <dgm:bulletEnabled val="1"/>
        </dgm:presLayoutVars>
      </dgm:prSet>
      <dgm:spPr/>
    </dgm:pt>
    <dgm:pt modelId="{D2DAE0E2-9941-3B46-AE3C-8F798AF4E144}" type="pres">
      <dgm:prSet presAssocID="{F8A85E48-5DC9-7941-92C6-1EA55E000E76}" presName="parTxOnlySpace" presStyleCnt="0"/>
      <dgm:spPr/>
    </dgm:pt>
    <dgm:pt modelId="{ECFE71E8-BCDF-0B4A-A53C-496A289F2B1E}" type="pres">
      <dgm:prSet presAssocID="{F3D98885-2175-A845-8541-D749808D44A2}" presName="parTxOnly" presStyleLbl="node1" presStyleIdx="2" presStyleCnt="6">
        <dgm:presLayoutVars>
          <dgm:chMax val="0"/>
          <dgm:chPref val="0"/>
          <dgm:bulletEnabled val="1"/>
        </dgm:presLayoutVars>
      </dgm:prSet>
      <dgm:spPr/>
    </dgm:pt>
    <dgm:pt modelId="{CD4E838D-DBA8-E549-B693-0AA264269C84}" type="pres">
      <dgm:prSet presAssocID="{2737E1EA-1CEC-AE47-A60F-903CEFBDC414}" presName="parTxOnlySpace" presStyleCnt="0"/>
      <dgm:spPr/>
    </dgm:pt>
    <dgm:pt modelId="{D8AD5510-7D1D-E64A-98BB-BB20436122C9}" type="pres">
      <dgm:prSet presAssocID="{688BE576-8EFD-434C-B13C-E86729D6EA2E}" presName="parTxOnly" presStyleLbl="node1" presStyleIdx="3" presStyleCnt="6">
        <dgm:presLayoutVars>
          <dgm:chMax val="0"/>
          <dgm:chPref val="0"/>
          <dgm:bulletEnabled val="1"/>
        </dgm:presLayoutVars>
      </dgm:prSet>
      <dgm:spPr/>
    </dgm:pt>
    <dgm:pt modelId="{B8503527-80A4-CB40-BE12-FD149F81E480}" type="pres">
      <dgm:prSet presAssocID="{A11F0EA4-42E7-E04B-B84A-622CC26A3F8C}" presName="parTxOnlySpace" presStyleCnt="0"/>
      <dgm:spPr/>
    </dgm:pt>
    <dgm:pt modelId="{2D5F4F27-E439-CA45-8046-A4E04C94E004}" type="pres">
      <dgm:prSet presAssocID="{1EBB618A-DBC6-7D4F-909B-B9AD89A2E5E7}" presName="parTxOnly" presStyleLbl="node1" presStyleIdx="4" presStyleCnt="6">
        <dgm:presLayoutVars>
          <dgm:chMax val="0"/>
          <dgm:chPref val="0"/>
          <dgm:bulletEnabled val="1"/>
        </dgm:presLayoutVars>
      </dgm:prSet>
      <dgm:spPr/>
    </dgm:pt>
    <dgm:pt modelId="{DF2B4E64-C18A-EF4D-B36C-04542B82D338}" type="pres">
      <dgm:prSet presAssocID="{7CD4F8FC-9B00-BE40-866E-CAD9259CF609}" presName="parTxOnlySpace" presStyleCnt="0"/>
      <dgm:spPr/>
    </dgm:pt>
    <dgm:pt modelId="{DF2FF037-2344-AE4A-A1AF-CBF7D09EAF31}" type="pres">
      <dgm:prSet presAssocID="{8CE602E1-5F48-004F-8908-51B343676F22}" presName="parTxOnly" presStyleLbl="node1" presStyleIdx="5" presStyleCnt="6">
        <dgm:presLayoutVars>
          <dgm:chMax val="0"/>
          <dgm:chPref val="0"/>
          <dgm:bulletEnabled val="1"/>
        </dgm:presLayoutVars>
      </dgm:prSet>
      <dgm:spPr/>
    </dgm:pt>
  </dgm:ptLst>
  <dgm:cxnLst>
    <dgm:cxn modelId="{45B61111-A8B9-3C49-9212-6F0A6ED847BE}" srcId="{23BB6B8D-84C5-2747-B81A-B8D3923DDF02}" destId="{D35F46C8-7D9D-4C4F-A847-EEBACC45C10B}" srcOrd="1" destOrd="0" parTransId="{C2BB7366-36F4-9746-8859-A59BF7CE8F35}" sibTransId="{F8A85E48-5DC9-7941-92C6-1EA55E000E76}"/>
    <dgm:cxn modelId="{8D22B536-356B-EC40-BD80-25E042757C70}" type="presOf" srcId="{F3D98885-2175-A845-8541-D749808D44A2}" destId="{ECFE71E8-BCDF-0B4A-A53C-496A289F2B1E}" srcOrd="0" destOrd="0" presId="urn:microsoft.com/office/officeart/2005/8/layout/chevron1"/>
    <dgm:cxn modelId="{C48FA948-2618-7847-85D1-2DD37A9AC175}" srcId="{23BB6B8D-84C5-2747-B81A-B8D3923DDF02}" destId="{688BE576-8EFD-434C-B13C-E86729D6EA2E}" srcOrd="3" destOrd="0" parTransId="{098D8A38-B0C9-FE4A-B8AB-54ED116F0848}" sibTransId="{A11F0EA4-42E7-E04B-B84A-622CC26A3F8C}"/>
    <dgm:cxn modelId="{4C68CC5B-B144-1440-BD24-61D4D8E83D44}" type="presOf" srcId="{1EBB618A-DBC6-7D4F-909B-B9AD89A2E5E7}" destId="{2D5F4F27-E439-CA45-8046-A4E04C94E004}" srcOrd="0" destOrd="0" presId="urn:microsoft.com/office/officeart/2005/8/layout/chevron1"/>
    <dgm:cxn modelId="{9148CF73-29CB-A04C-B97F-E8E24F97E24C}" type="presOf" srcId="{8CE602E1-5F48-004F-8908-51B343676F22}" destId="{DF2FF037-2344-AE4A-A1AF-CBF7D09EAF31}" srcOrd="0" destOrd="0" presId="urn:microsoft.com/office/officeart/2005/8/layout/chevron1"/>
    <dgm:cxn modelId="{40E05F7C-9F4A-AF4B-A942-3B21C1D51B6A}" srcId="{23BB6B8D-84C5-2747-B81A-B8D3923DDF02}" destId="{325616FA-8974-BA43-AFCC-CE972BABAF10}" srcOrd="0" destOrd="0" parTransId="{FCCDEB08-70DE-9D4C-9327-99716FFAAB7B}" sibTransId="{FE2EE6E5-F44E-0845-9BD9-1D846593BDFF}"/>
    <dgm:cxn modelId="{4951898B-7A6D-B54D-87AF-C76A38B80521}" type="presOf" srcId="{688BE576-8EFD-434C-B13C-E86729D6EA2E}" destId="{D8AD5510-7D1D-E64A-98BB-BB20436122C9}" srcOrd="0" destOrd="0" presId="urn:microsoft.com/office/officeart/2005/8/layout/chevron1"/>
    <dgm:cxn modelId="{414DE98D-AA4B-B34C-816C-41C70EE5D42B}" srcId="{23BB6B8D-84C5-2747-B81A-B8D3923DDF02}" destId="{1EBB618A-DBC6-7D4F-909B-B9AD89A2E5E7}" srcOrd="4" destOrd="0" parTransId="{E999F1A8-E915-4049-88FD-AE6A9D5C6E36}" sibTransId="{7CD4F8FC-9B00-BE40-866E-CAD9259CF609}"/>
    <dgm:cxn modelId="{A54F2D91-717B-2C4D-B640-F3C4318FC9FC}" type="presOf" srcId="{D35F46C8-7D9D-4C4F-A847-EEBACC45C10B}" destId="{70438D9D-162C-C149-AFE3-75216627A026}" srcOrd="0" destOrd="0" presId="urn:microsoft.com/office/officeart/2005/8/layout/chevron1"/>
    <dgm:cxn modelId="{7F55EDAD-E7D3-0945-AE9A-352EBC72B5BB}" type="presOf" srcId="{23BB6B8D-84C5-2747-B81A-B8D3923DDF02}" destId="{8908E1C3-E35A-5342-AC4D-73D96EEEB98D}" srcOrd="0" destOrd="0" presId="urn:microsoft.com/office/officeart/2005/8/layout/chevron1"/>
    <dgm:cxn modelId="{F29A04B3-C0AF-114C-B939-ECB58475F76C}" srcId="{23BB6B8D-84C5-2747-B81A-B8D3923DDF02}" destId="{8CE602E1-5F48-004F-8908-51B343676F22}" srcOrd="5" destOrd="0" parTransId="{F779975A-6A0B-904E-9945-FE2845C5A8F8}" sibTransId="{4FDEED8E-F9D3-4A4E-9E8E-992BA65DE188}"/>
    <dgm:cxn modelId="{31B93BB9-CBF2-2C4A-A4B4-CF6569FEE834}" srcId="{23BB6B8D-84C5-2747-B81A-B8D3923DDF02}" destId="{F3D98885-2175-A845-8541-D749808D44A2}" srcOrd="2" destOrd="0" parTransId="{890AED9D-CFC5-7B4D-9B2B-961D2827B10A}" sibTransId="{2737E1EA-1CEC-AE47-A60F-903CEFBDC414}"/>
    <dgm:cxn modelId="{D1773BFE-EC88-7E4A-80AA-8AD7A4654213}" type="presOf" srcId="{325616FA-8974-BA43-AFCC-CE972BABAF10}" destId="{22995FD5-CDF3-2640-A525-AC0879EC07AA}" srcOrd="0" destOrd="0" presId="urn:microsoft.com/office/officeart/2005/8/layout/chevron1"/>
    <dgm:cxn modelId="{8271F97A-A841-2B46-9DAB-E45327A901A7}" type="presParOf" srcId="{8908E1C3-E35A-5342-AC4D-73D96EEEB98D}" destId="{22995FD5-CDF3-2640-A525-AC0879EC07AA}" srcOrd="0" destOrd="0" presId="urn:microsoft.com/office/officeart/2005/8/layout/chevron1"/>
    <dgm:cxn modelId="{88A89322-950C-CC4C-BD22-8CA64AE05180}" type="presParOf" srcId="{8908E1C3-E35A-5342-AC4D-73D96EEEB98D}" destId="{DF6E3866-FA81-F544-80CB-32C999E68E53}" srcOrd="1" destOrd="0" presId="urn:microsoft.com/office/officeart/2005/8/layout/chevron1"/>
    <dgm:cxn modelId="{2DBA9DA9-E2CE-184C-9AE2-DBCD19E4CE91}" type="presParOf" srcId="{8908E1C3-E35A-5342-AC4D-73D96EEEB98D}" destId="{70438D9D-162C-C149-AFE3-75216627A026}" srcOrd="2" destOrd="0" presId="urn:microsoft.com/office/officeart/2005/8/layout/chevron1"/>
    <dgm:cxn modelId="{07AC8186-6F03-D24C-B0C4-F1C11BD88698}" type="presParOf" srcId="{8908E1C3-E35A-5342-AC4D-73D96EEEB98D}" destId="{D2DAE0E2-9941-3B46-AE3C-8F798AF4E144}" srcOrd="3" destOrd="0" presId="urn:microsoft.com/office/officeart/2005/8/layout/chevron1"/>
    <dgm:cxn modelId="{7D992509-235F-0840-80A1-73F26ECB3685}" type="presParOf" srcId="{8908E1C3-E35A-5342-AC4D-73D96EEEB98D}" destId="{ECFE71E8-BCDF-0B4A-A53C-496A289F2B1E}" srcOrd="4" destOrd="0" presId="urn:microsoft.com/office/officeart/2005/8/layout/chevron1"/>
    <dgm:cxn modelId="{6CBDAC2F-3058-D748-BE77-54013F6318B4}" type="presParOf" srcId="{8908E1C3-E35A-5342-AC4D-73D96EEEB98D}" destId="{CD4E838D-DBA8-E549-B693-0AA264269C84}" srcOrd="5" destOrd="0" presId="urn:microsoft.com/office/officeart/2005/8/layout/chevron1"/>
    <dgm:cxn modelId="{B8C92DAC-59A3-484A-A49C-4D0E780C74D2}" type="presParOf" srcId="{8908E1C3-E35A-5342-AC4D-73D96EEEB98D}" destId="{D8AD5510-7D1D-E64A-98BB-BB20436122C9}" srcOrd="6" destOrd="0" presId="urn:microsoft.com/office/officeart/2005/8/layout/chevron1"/>
    <dgm:cxn modelId="{196ED0D7-B471-034E-A97D-3C7D95856EBD}" type="presParOf" srcId="{8908E1C3-E35A-5342-AC4D-73D96EEEB98D}" destId="{B8503527-80A4-CB40-BE12-FD149F81E480}" srcOrd="7" destOrd="0" presId="urn:microsoft.com/office/officeart/2005/8/layout/chevron1"/>
    <dgm:cxn modelId="{EE7361D2-0356-CC42-9F7B-D4C1B1755337}" type="presParOf" srcId="{8908E1C3-E35A-5342-AC4D-73D96EEEB98D}" destId="{2D5F4F27-E439-CA45-8046-A4E04C94E004}" srcOrd="8" destOrd="0" presId="urn:microsoft.com/office/officeart/2005/8/layout/chevron1"/>
    <dgm:cxn modelId="{34F4D2DB-1809-3D4D-BB26-222145E76EC0}" type="presParOf" srcId="{8908E1C3-E35A-5342-AC4D-73D96EEEB98D}" destId="{DF2B4E64-C18A-EF4D-B36C-04542B82D338}" srcOrd="9" destOrd="0" presId="urn:microsoft.com/office/officeart/2005/8/layout/chevron1"/>
    <dgm:cxn modelId="{4F0D4135-7C8A-9F46-AF84-0A09E3AB328E}" type="presParOf" srcId="{8908E1C3-E35A-5342-AC4D-73D96EEEB98D}" destId="{DF2FF037-2344-AE4A-A1AF-CBF7D09EAF31}" srcOrd="10" destOrd="0" presId="urn:microsoft.com/office/officeart/2005/8/layout/chevron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6ED5C3F3-5FA5-C343-A8B9-5C9118CB2D1A}" type="doc">
      <dgm:prSet loTypeId="urn:microsoft.com/office/officeart/2005/8/layout/vList5" loCatId="list" qsTypeId="urn:microsoft.com/office/officeart/2005/8/quickstyle/simple1" qsCatId="simple" csTypeId="urn:microsoft.com/office/officeart/2005/8/colors/accent1_2" csCatId="accent1" phldr="1"/>
      <dgm:spPr/>
      <dgm:t>
        <a:bodyPr/>
        <a:lstStyle/>
        <a:p>
          <a:endParaRPr lang="en-US"/>
        </a:p>
      </dgm:t>
    </dgm:pt>
    <dgm:pt modelId="{52B8A4C5-7FE6-764C-A5C7-00696D96413F}">
      <dgm:prSet/>
      <dgm:spPr/>
      <dgm:t>
        <a:bodyPr/>
        <a:lstStyle/>
        <a:p>
          <a:r>
            <a:rPr lang="en-US" dirty="0"/>
            <a:t>Define Data Need  </a:t>
          </a:r>
        </a:p>
      </dgm:t>
    </dgm:pt>
    <dgm:pt modelId="{D4815665-0C7E-414B-A038-DC1D9AA8BC0C}" type="parTrans" cxnId="{E55C0553-8BB9-8845-9665-53E1CDA9CCF7}">
      <dgm:prSet/>
      <dgm:spPr/>
      <dgm:t>
        <a:bodyPr/>
        <a:lstStyle/>
        <a:p>
          <a:endParaRPr lang="en-US"/>
        </a:p>
      </dgm:t>
    </dgm:pt>
    <dgm:pt modelId="{C39DDB0D-BBDE-D940-8D1F-353FDE784CCF}" type="sibTrans" cxnId="{E55C0553-8BB9-8845-9665-53E1CDA9CCF7}">
      <dgm:prSet/>
      <dgm:spPr/>
      <dgm:t>
        <a:bodyPr/>
        <a:lstStyle/>
        <a:p>
          <a:endParaRPr lang="en-US"/>
        </a:p>
      </dgm:t>
    </dgm:pt>
    <dgm:pt modelId="{F49F2ED2-FAA3-3A47-B707-12340116819E}">
      <dgm:prSet/>
      <dgm:spPr/>
      <dgm:t>
        <a:bodyPr/>
        <a:lstStyle/>
        <a:p>
          <a:r>
            <a:rPr lang="en-US" dirty="0"/>
            <a:t>Identify required fields</a:t>
          </a:r>
        </a:p>
      </dgm:t>
    </dgm:pt>
    <dgm:pt modelId="{6916809A-28FE-4048-8C04-EB117F9B4195}" type="parTrans" cxnId="{E6FD5E02-5A15-434A-B964-AA576B611C39}">
      <dgm:prSet/>
      <dgm:spPr/>
      <dgm:t>
        <a:bodyPr/>
        <a:lstStyle/>
        <a:p>
          <a:endParaRPr lang="en-US"/>
        </a:p>
      </dgm:t>
    </dgm:pt>
    <dgm:pt modelId="{53164287-164E-9F4D-AC38-37C348190DD3}" type="sibTrans" cxnId="{E6FD5E02-5A15-434A-B964-AA576B611C39}">
      <dgm:prSet/>
      <dgm:spPr/>
      <dgm:t>
        <a:bodyPr/>
        <a:lstStyle/>
        <a:p>
          <a:endParaRPr lang="en-US"/>
        </a:p>
      </dgm:t>
    </dgm:pt>
    <dgm:pt modelId="{A01DC028-8DFD-6D4F-82B6-9CE1EB9A2EA8}">
      <dgm:prSet/>
      <dgm:spPr/>
      <dgm:t>
        <a:bodyPr/>
        <a:lstStyle/>
        <a:p>
          <a:r>
            <a:rPr lang="en-US" dirty="0"/>
            <a:t>Identify URLs to scrape  </a:t>
          </a:r>
        </a:p>
      </dgm:t>
    </dgm:pt>
    <dgm:pt modelId="{1A191791-C245-8F48-8A79-56BEB747E5E4}" type="parTrans" cxnId="{3F207A2C-2351-CB4D-8EB8-0B71803E3074}">
      <dgm:prSet/>
      <dgm:spPr/>
      <dgm:t>
        <a:bodyPr/>
        <a:lstStyle/>
        <a:p>
          <a:endParaRPr lang="en-US"/>
        </a:p>
      </dgm:t>
    </dgm:pt>
    <dgm:pt modelId="{739DE58D-378F-ED4C-BBAE-17F1699BC1CA}" type="sibTrans" cxnId="{3F207A2C-2351-CB4D-8EB8-0B71803E3074}">
      <dgm:prSet/>
      <dgm:spPr/>
      <dgm:t>
        <a:bodyPr/>
        <a:lstStyle/>
        <a:p>
          <a:endParaRPr lang="en-US"/>
        </a:p>
      </dgm:t>
    </dgm:pt>
    <dgm:pt modelId="{EF422EC2-120E-3C4E-BDC2-D53DB4D669E9}">
      <dgm:prSet/>
      <dgm:spPr/>
      <dgm:t>
        <a:bodyPr/>
        <a:lstStyle/>
        <a:p>
          <a:r>
            <a:rPr lang="en-US" dirty="0"/>
            <a:t>Request Data from Web Pages</a:t>
          </a:r>
        </a:p>
      </dgm:t>
    </dgm:pt>
    <dgm:pt modelId="{D4A840F1-A239-2C45-848F-C9D9C1A36300}" type="parTrans" cxnId="{0CB65525-8F4C-834E-8CF7-5710D36A5D38}">
      <dgm:prSet/>
      <dgm:spPr/>
      <dgm:t>
        <a:bodyPr/>
        <a:lstStyle/>
        <a:p>
          <a:endParaRPr lang="en-US"/>
        </a:p>
      </dgm:t>
    </dgm:pt>
    <dgm:pt modelId="{9895FCAA-CACC-004D-BF8E-8DE133EF5FD2}" type="sibTrans" cxnId="{0CB65525-8F4C-834E-8CF7-5710D36A5D38}">
      <dgm:prSet/>
      <dgm:spPr/>
      <dgm:t>
        <a:bodyPr/>
        <a:lstStyle/>
        <a:p>
          <a:endParaRPr lang="en-US"/>
        </a:p>
      </dgm:t>
    </dgm:pt>
    <dgm:pt modelId="{C4832F42-EFF6-3346-8889-5A29F66872E8}">
      <dgm:prSet/>
      <dgm:spPr/>
      <dgm:t>
        <a:bodyPr/>
        <a:lstStyle/>
        <a:p>
          <a:r>
            <a:rPr lang="en-US" dirty="0"/>
            <a:t>Parse HTML Content      </a:t>
          </a:r>
        </a:p>
      </dgm:t>
    </dgm:pt>
    <dgm:pt modelId="{2C2B683A-A08A-AE40-A578-7E0DEC4AE2B1}" type="parTrans" cxnId="{32DE116E-86C8-6D41-8B92-3B77E4A5C7F5}">
      <dgm:prSet/>
      <dgm:spPr/>
      <dgm:t>
        <a:bodyPr/>
        <a:lstStyle/>
        <a:p>
          <a:endParaRPr lang="en-US"/>
        </a:p>
      </dgm:t>
    </dgm:pt>
    <dgm:pt modelId="{49A41641-247F-C04F-9AFA-F9C60E468E1F}" type="sibTrans" cxnId="{32DE116E-86C8-6D41-8B92-3B77E4A5C7F5}">
      <dgm:prSet/>
      <dgm:spPr/>
      <dgm:t>
        <a:bodyPr/>
        <a:lstStyle/>
        <a:p>
          <a:endParaRPr lang="en-US"/>
        </a:p>
      </dgm:t>
    </dgm:pt>
    <dgm:pt modelId="{2DB34CA9-19D2-2740-AB2F-085BFE19B1E1}">
      <dgm:prSet/>
      <dgm:spPr/>
      <dgm:t>
        <a:bodyPr/>
        <a:lstStyle/>
        <a:p>
          <a:r>
            <a:rPr lang="en-US" dirty="0"/>
            <a:t> Extract Target Data       </a:t>
          </a:r>
        </a:p>
      </dgm:t>
    </dgm:pt>
    <dgm:pt modelId="{07ED01A9-F1ED-934D-867D-BA9B592E09EE}" type="parTrans" cxnId="{D839D66D-D291-3244-B89A-53BCDF11B271}">
      <dgm:prSet/>
      <dgm:spPr/>
      <dgm:t>
        <a:bodyPr/>
        <a:lstStyle/>
        <a:p>
          <a:endParaRPr lang="en-US"/>
        </a:p>
      </dgm:t>
    </dgm:pt>
    <dgm:pt modelId="{AED9353A-7A2F-2F46-909A-D6BC26EB5939}" type="sibTrans" cxnId="{D839D66D-D291-3244-B89A-53BCDF11B271}">
      <dgm:prSet/>
      <dgm:spPr/>
      <dgm:t>
        <a:bodyPr/>
        <a:lstStyle/>
        <a:p>
          <a:endParaRPr lang="en-US"/>
        </a:p>
      </dgm:t>
    </dgm:pt>
    <dgm:pt modelId="{6563CB0E-1AE9-1646-A936-A48BDEAAAD84}">
      <dgm:prSet/>
      <dgm:spPr/>
      <dgm:t>
        <a:bodyPr/>
        <a:lstStyle/>
        <a:p>
          <a:r>
            <a:rPr lang="en-US" dirty="0"/>
            <a:t>Clean Extracted Data  </a:t>
          </a:r>
        </a:p>
      </dgm:t>
    </dgm:pt>
    <dgm:pt modelId="{7D4F7D6C-95AC-8C44-8334-BF5E1D04D967}" type="parTrans" cxnId="{704857D2-CF0F-CF40-95B2-D026F34B0AB3}">
      <dgm:prSet/>
      <dgm:spPr/>
      <dgm:t>
        <a:bodyPr/>
        <a:lstStyle/>
        <a:p>
          <a:endParaRPr lang="en-US"/>
        </a:p>
      </dgm:t>
    </dgm:pt>
    <dgm:pt modelId="{0F8896AE-C5DD-5B4C-A691-15BA08DAD636}" type="sibTrans" cxnId="{704857D2-CF0F-CF40-95B2-D026F34B0AB3}">
      <dgm:prSet/>
      <dgm:spPr/>
      <dgm:t>
        <a:bodyPr/>
        <a:lstStyle/>
        <a:p>
          <a:endParaRPr lang="en-US"/>
        </a:p>
      </dgm:t>
    </dgm:pt>
    <dgm:pt modelId="{8CF65FBB-4159-1549-80AF-308540D13234}">
      <dgm:prSet/>
      <dgm:spPr/>
      <dgm:t>
        <a:bodyPr/>
        <a:lstStyle/>
        <a:p>
          <a:r>
            <a:rPr lang="en-US" dirty="0"/>
            <a:t>|Save Data to File</a:t>
          </a:r>
        </a:p>
      </dgm:t>
    </dgm:pt>
    <dgm:pt modelId="{AA8AF5B1-8F8B-9348-89C8-37EF8542879F}" type="parTrans" cxnId="{BF4336F2-42F8-5A4F-958F-09A94C4C9E74}">
      <dgm:prSet/>
      <dgm:spPr/>
      <dgm:t>
        <a:bodyPr/>
        <a:lstStyle/>
        <a:p>
          <a:endParaRPr lang="en-US"/>
        </a:p>
      </dgm:t>
    </dgm:pt>
    <dgm:pt modelId="{887B527B-2553-944B-9EFD-C6A7EE4FA1A5}" type="sibTrans" cxnId="{BF4336F2-42F8-5A4F-958F-09A94C4C9E74}">
      <dgm:prSet/>
      <dgm:spPr/>
      <dgm:t>
        <a:bodyPr/>
        <a:lstStyle/>
        <a:p>
          <a:endParaRPr lang="en-US"/>
        </a:p>
      </dgm:t>
    </dgm:pt>
    <dgm:pt modelId="{BCDB8608-050E-F649-8924-47E0426F3C17}" type="pres">
      <dgm:prSet presAssocID="{6ED5C3F3-5FA5-C343-A8B9-5C9118CB2D1A}" presName="Name0" presStyleCnt="0">
        <dgm:presLayoutVars>
          <dgm:dir/>
          <dgm:animLvl val="lvl"/>
          <dgm:resizeHandles val="exact"/>
        </dgm:presLayoutVars>
      </dgm:prSet>
      <dgm:spPr/>
    </dgm:pt>
    <dgm:pt modelId="{F522F467-5519-7743-BDC5-8D345C2A3622}" type="pres">
      <dgm:prSet presAssocID="{52B8A4C5-7FE6-764C-A5C7-00696D96413F}" presName="linNode" presStyleCnt="0"/>
      <dgm:spPr/>
    </dgm:pt>
    <dgm:pt modelId="{36FB3DF8-C71C-E646-8A45-CA37CF2E617D}" type="pres">
      <dgm:prSet presAssocID="{52B8A4C5-7FE6-764C-A5C7-00696D96413F}" presName="parentText" presStyleLbl="node1" presStyleIdx="0" presStyleCnt="8">
        <dgm:presLayoutVars>
          <dgm:chMax val="1"/>
          <dgm:bulletEnabled val="1"/>
        </dgm:presLayoutVars>
      </dgm:prSet>
      <dgm:spPr/>
    </dgm:pt>
    <dgm:pt modelId="{1C6384CB-7836-7640-9AAC-BAF14A536298}" type="pres">
      <dgm:prSet presAssocID="{C39DDB0D-BBDE-D940-8D1F-353FDE784CCF}" presName="sp" presStyleCnt="0"/>
      <dgm:spPr/>
    </dgm:pt>
    <dgm:pt modelId="{E57BC9CE-BE38-DC46-83BE-AD03C77AB6C6}" type="pres">
      <dgm:prSet presAssocID="{F49F2ED2-FAA3-3A47-B707-12340116819E}" presName="linNode" presStyleCnt="0"/>
      <dgm:spPr/>
    </dgm:pt>
    <dgm:pt modelId="{30D3719D-B631-3142-9979-DDA4CEC0276B}" type="pres">
      <dgm:prSet presAssocID="{F49F2ED2-FAA3-3A47-B707-12340116819E}" presName="parentText" presStyleLbl="node1" presStyleIdx="1" presStyleCnt="8">
        <dgm:presLayoutVars>
          <dgm:chMax val="1"/>
          <dgm:bulletEnabled val="1"/>
        </dgm:presLayoutVars>
      </dgm:prSet>
      <dgm:spPr/>
    </dgm:pt>
    <dgm:pt modelId="{4BBEFEAF-845B-694D-9BBC-404E00C0CEB7}" type="pres">
      <dgm:prSet presAssocID="{53164287-164E-9F4D-AC38-37C348190DD3}" presName="sp" presStyleCnt="0"/>
      <dgm:spPr/>
    </dgm:pt>
    <dgm:pt modelId="{13ED370D-6152-D94E-B0DB-B77B5D625E2E}" type="pres">
      <dgm:prSet presAssocID="{A01DC028-8DFD-6D4F-82B6-9CE1EB9A2EA8}" presName="linNode" presStyleCnt="0"/>
      <dgm:spPr/>
    </dgm:pt>
    <dgm:pt modelId="{24AF2022-0943-A24E-B47B-CB934EAAE196}" type="pres">
      <dgm:prSet presAssocID="{A01DC028-8DFD-6D4F-82B6-9CE1EB9A2EA8}" presName="parentText" presStyleLbl="node1" presStyleIdx="2" presStyleCnt="8">
        <dgm:presLayoutVars>
          <dgm:chMax val="1"/>
          <dgm:bulletEnabled val="1"/>
        </dgm:presLayoutVars>
      </dgm:prSet>
      <dgm:spPr/>
    </dgm:pt>
    <dgm:pt modelId="{5F1E4F27-40C9-5443-9544-3BD4AD48F618}" type="pres">
      <dgm:prSet presAssocID="{739DE58D-378F-ED4C-BBAE-17F1699BC1CA}" presName="sp" presStyleCnt="0"/>
      <dgm:spPr/>
    </dgm:pt>
    <dgm:pt modelId="{1B975BEB-8103-9942-BF15-9193D798EDC7}" type="pres">
      <dgm:prSet presAssocID="{EF422EC2-120E-3C4E-BDC2-D53DB4D669E9}" presName="linNode" presStyleCnt="0"/>
      <dgm:spPr/>
    </dgm:pt>
    <dgm:pt modelId="{8E8FDC17-4952-F648-A87B-9B66F6FC997E}" type="pres">
      <dgm:prSet presAssocID="{EF422EC2-120E-3C4E-BDC2-D53DB4D669E9}" presName="parentText" presStyleLbl="node1" presStyleIdx="3" presStyleCnt="8">
        <dgm:presLayoutVars>
          <dgm:chMax val="1"/>
          <dgm:bulletEnabled val="1"/>
        </dgm:presLayoutVars>
      </dgm:prSet>
      <dgm:spPr/>
    </dgm:pt>
    <dgm:pt modelId="{57A73521-091F-9C45-B9AB-C2EDD841372B}" type="pres">
      <dgm:prSet presAssocID="{9895FCAA-CACC-004D-BF8E-8DE133EF5FD2}" presName="sp" presStyleCnt="0"/>
      <dgm:spPr/>
    </dgm:pt>
    <dgm:pt modelId="{CC5B284E-146D-2D46-93C4-81C6CEF3F496}" type="pres">
      <dgm:prSet presAssocID="{C4832F42-EFF6-3346-8889-5A29F66872E8}" presName="linNode" presStyleCnt="0"/>
      <dgm:spPr/>
    </dgm:pt>
    <dgm:pt modelId="{1622CF67-E6D5-4640-BC80-911C2666BD20}" type="pres">
      <dgm:prSet presAssocID="{C4832F42-EFF6-3346-8889-5A29F66872E8}" presName="parentText" presStyleLbl="node1" presStyleIdx="4" presStyleCnt="8">
        <dgm:presLayoutVars>
          <dgm:chMax val="1"/>
          <dgm:bulletEnabled val="1"/>
        </dgm:presLayoutVars>
      </dgm:prSet>
      <dgm:spPr/>
    </dgm:pt>
    <dgm:pt modelId="{5A1726BE-B284-7E4B-8B27-1CF8E961ADE1}" type="pres">
      <dgm:prSet presAssocID="{49A41641-247F-C04F-9AFA-F9C60E468E1F}" presName="sp" presStyleCnt="0"/>
      <dgm:spPr/>
    </dgm:pt>
    <dgm:pt modelId="{04C38B27-4BB0-FB4E-A244-04E383ED44C9}" type="pres">
      <dgm:prSet presAssocID="{2DB34CA9-19D2-2740-AB2F-085BFE19B1E1}" presName="linNode" presStyleCnt="0"/>
      <dgm:spPr/>
    </dgm:pt>
    <dgm:pt modelId="{9E2354CB-9517-FB4E-9019-099723802C90}" type="pres">
      <dgm:prSet presAssocID="{2DB34CA9-19D2-2740-AB2F-085BFE19B1E1}" presName="parentText" presStyleLbl="node1" presStyleIdx="5" presStyleCnt="8">
        <dgm:presLayoutVars>
          <dgm:chMax val="1"/>
          <dgm:bulletEnabled val="1"/>
        </dgm:presLayoutVars>
      </dgm:prSet>
      <dgm:spPr/>
    </dgm:pt>
    <dgm:pt modelId="{9D3A5C67-325B-7B4B-8810-4E4A836BB17B}" type="pres">
      <dgm:prSet presAssocID="{AED9353A-7A2F-2F46-909A-D6BC26EB5939}" presName="sp" presStyleCnt="0"/>
      <dgm:spPr/>
    </dgm:pt>
    <dgm:pt modelId="{5A6AD369-6D77-A946-BA43-DBE0EC7DF429}" type="pres">
      <dgm:prSet presAssocID="{6563CB0E-1AE9-1646-A936-A48BDEAAAD84}" presName="linNode" presStyleCnt="0"/>
      <dgm:spPr/>
    </dgm:pt>
    <dgm:pt modelId="{451EC606-02CB-BC4A-8025-0456D604CDBE}" type="pres">
      <dgm:prSet presAssocID="{6563CB0E-1AE9-1646-A936-A48BDEAAAD84}" presName="parentText" presStyleLbl="node1" presStyleIdx="6" presStyleCnt="8">
        <dgm:presLayoutVars>
          <dgm:chMax val="1"/>
          <dgm:bulletEnabled val="1"/>
        </dgm:presLayoutVars>
      </dgm:prSet>
      <dgm:spPr/>
    </dgm:pt>
    <dgm:pt modelId="{52AC0189-88AF-5142-852C-46D999B045E9}" type="pres">
      <dgm:prSet presAssocID="{0F8896AE-C5DD-5B4C-A691-15BA08DAD636}" presName="sp" presStyleCnt="0"/>
      <dgm:spPr/>
    </dgm:pt>
    <dgm:pt modelId="{7C290193-7D16-A247-9074-2FA4C2138DD5}" type="pres">
      <dgm:prSet presAssocID="{8CF65FBB-4159-1549-80AF-308540D13234}" presName="linNode" presStyleCnt="0"/>
      <dgm:spPr/>
    </dgm:pt>
    <dgm:pt modelId="{AD5EF4E6-8B77-7C4D-AA46-4F10790807F8}" type="pres">
      <dgm:prSet presAssocID="{8CF65FBB-4159-1549-80AF-308540D13234}" presName="parentText" presStyleLbl="node1" presStyleIdx="7" presStyleCnt="8">
        <dgm:presLayoutVars>
          <dgm:chMax val="1"/>
          <dgm:bulletEnabled val="1"/>
        </dgm:presLayoutVars>
      </dgm:prSet>
      <dgm:spPr/>
    </dgm:pt>
  </dgm:ptLst>
  <dgm:cxnLst>
    <dgm:cxn modelId="{E6FD5E02-5A15-434A-B964-AA576B611C39}" srcId="{6ED5C3F3-5FA5-C343-A8B9-5C9118CB2D1A}" destId="{F49F2ED2-FAA3-3A47-B707-12340116819E}" srcOrd="1" destOrd="0" parTransId="{6916809A-28FE-4048-8C04-EB117F9B4195}" sibTransId="{53164287-164E-9F4D-AC38-37C348190DD3}"/>
    <dgm:cxn modelId="{B877C70D-6B61-E949-A839-72AF9E47E461}" type="presOf" srcId="{6563CB0E-1AE9-1646-A936-A48BDEAAAD84}" destId="{451EC606-02CB-BC4A-8025-0456D604CDBE}" srcOrd="0" destOrd="0" presId="urn:microsoft.com/office/officeart/2005/8/layout/vList5"/>
    <dgm:cxn modelId="{2F1DA91D-C601-E14C-A6D0-C9797D3F0E4C}" type="presOf" srcId="{C4832F42-EFF6-3346-8889-5A29F66872E8}" destId="{1622CF67-E6D5-4640-BC80-911C2666BD20}" srcOrd="0" destOrd="0" presId="urn:microsoft.com/office/officeart/2005/8/layout/vList5"/>
    <dgm:cxn modelId="{E0F98322-A3B3-F24F-A29D-FC42B6194900}" type="presOf" srcId="{6ED5C3F3-5FA5-C343-A8B9-5C9118CB2D1A}" destId="{BCDB8608-050E-F649-8924-47E0426F3C17}" srcOrd="0" destOrd="0" presId="urn:microsoft.com/office/officeart/2005/8/layout/vList5"/>
    <dgm:cxn modelId="{0CB65525-8F4C-834E-8CF7-5710D36A5D38}" srcId="{6ED5C3F3-5FA5-C343-A8B9-5C9118CB2D1A}" destId="{EF422EC2-120E-3C4E-BDC2-D53DB4D669E9}" srcOrd="3" destOrd="0" parTransId="{D4A840F1-A239-2C45-848F-C9D9C1A36300}" sibTransId="{9895FCAA-CACC-004D-BF8E-8DE133EF5FD2}"/>
    <dgm:cxn modelId="{3F207A2C-2351-CB4D-8EB8-0B71803E3074}" srcId="{6ED5C3F3-5FA5-C343-A8B9-5C9118CB2D1A}" destId="{A01DC028-8DFD-6D4F-82B6-9CE1EB9A2EA8}" srcOrd="2" destOrd="0" parTransId="{1A191791-C245-8F48-8A79-56BEB747E5E4}" sibTransId="{739DE58D-378F-ED4C-BBAE-17F1699BC1CA}"/>
    <dgm:cxn modelId="{FB0BD140-7A8A-3245-8458-42DC3884C16E}" type="presOf" srcId="{EF422EC2-120E-3C4E-BDC2-D53DB4D669E9}" destId="{8E8FDC17-4952-F648-A87B-9B66F6FC997E}" srcOrd="0" destOrd="0" presId="urn:microsoft.com/office/officeart/2005/8/layout/vList5"/>
    <dgm:cxn modelId="{E55C0553-8BB9-8845-9665-53E1CDA9CCF7}" srcId="{6ED5C3F3-5FA5-C343-A8B9-5C9118CB2D1A}" destId="{52B8A4C5-7FE6-764C-A5C7-00696D96413F}" srcOrd="0" destOrd="0" parTransId="{D4815665-0C7E-414B-A038-DC1D9AA8BC0C}" sibTransId="{C39DDB0D-BBDE-D940-8D1F-353FDE784CCF}"/>
    <dgm:cxn modelId="{F8F7D156-C902-6E4D-A890-5A7983FC76AF}" type="presOf" srcId="{2DB34CA9-19D2-2740-AB2F-085BFE19B1E1}" destId="{9E2354CB-9517-FB4E-9019-099723802C90}" srcOrd="0" destOrd="0" presId="urn:microsoft.com/office/officeart/2005/8/layout/vList5"/>
    <dgm:cxn modelId="{5B099767-B184-A44D-8C80-450C65DC0FE7}" type="presOf" srcId="{A01DC028-8DFD-6D4F-82B6-9CE1EB9A2EA8}" destId="{24AF2022-0943-A24E-B47B-CB934EAAE196}" srcOrd="0" destOrd="0" presId="urn:microsoft.com/office/officeart/2005/8/layout/vList5"/>
    <dgm:cxn modelId="{D839D66D-D291-3244-B89A-53BCDF11B271}" srcId="{6ED5C3F3-5FA5-C343-A8B9-5C9118CB2D1A}" destId="{2DB34CA9-19D2-2740-AB2F-085BFE19B1E1}" srcOrd="5" destOrd="0" parTransId="{07ED01A9-F1ED-934D-867D-BA9B592E09EE}" sibTransId="{AED9353A-7A2F-2F46-909A-D6BC26EB5939}"/>
    <dgm:cxn modelId="{32DE116E-86C8-6D41-8B92-3B77E4A5C7F5}" srcId="{6ED5C3F3-5FA5-C343-A8B9-5C9118CB2D1A}" destId="{C4832F42-EFF6-3346-8889-5A29F66872E8}" srcOrd="4" destOrd="0" parTransId="{2C2B683A-A08A-AE40-A578-7E0DEC4AE2B1}" sibTransId="{49A41641-247F-C04F-9AFA-F9C60E468E1F}"/>
    <dgm:cxn modelId="{927A657B-0329-CD4A-A65B-155618EB1C34}" type="presOf" srcId="{52B8A4C5-7FE6-764C-A5C7-00696D96413F}" destId="{36FB3DF8-C71C-E646-8A45-CA37CF2E617D}" srcOrd="0" destOrd="0" presId="urn:microsoft.com/office/officeart/2005/8/layout/vList5"/>
    <dgm:cxn modelId="{8725DC9D-5AB9-0A45-8C58-85C7C5B31D22}" type="presOf" srcId="{F49F2ED2-FAA3-3A47-B707-12340116819E}" destId="{30D3719D-B631-3142-9979-DDA4CEC0276B}" srcOrd="0" destOrd="0" presId="urn:microsoft.com/office/officeart/2005/8/layout/vList5"/>
    <dgm:cxn modelId="{704857D2-CF0F-CF40-95B2-D026F34B0AB3}" srcId="{6ED5C3F3-5FA5-C343-A8B9-5C9118CB2D1A}" destId="{6563CB0E-1AE9-1646-A936-A48BDEAAAD84}" srcOrd="6" destOrd="0" parTransId="{7D4F7D6C-95AC-8C44-8334-BF5E1D04D967}" sibTransId="{0F8896AE-C5DD-5B4C-A691-15BA08DAD636}"/>
    <dgm:cxn modelId="{BF4336F2-42F8-5A4F-958F-09A94C4C9E74}" srcId="{6ED5C3F3-5FA5-C343-A8B9-5C9118CB2D1A}" destId="{8CF65FBB-4159-1549-80AF-308540D13234}" srcOrd="7" destOrd="0" parTransId="{AA8AF5B1-8F8B-9348-89C8-37EF8542879F}" sibTransId="{887B527B-2553-944B-9EFD-C6A7EE4FA1A5}"/>
    <dgm:cxn modelId="{A2E46FFA-5379-924E-A800-EF6B13E48A91}" type="presOf" srcId="{8CF65FBB-4159-1549-80AF-308540D13234}" destId="{AD5EF4E6-8B77-7C4D-AA46-4F10790807F8}" srcOrd="0" destOrd="0" presId="urn:microsoft.com/office/officeart/2005/8/layout/vList5"/>
    <dgm:cxn modelId="{64FB3097-D6AF-6F4F-8835-B5A862415AB2}" type="presParOf" srcId="{BCDB8608-050E-F649-8924-47E0426F3C17}" destId="{F522F467-5519-7743-BDC5-8D345C2A3622}" srcOrd="0" destOrd="0" presId="urn:microsoft.com/office/officeart/2005/8/layout/vList5"/>
    <dgm:cxn modelId="{0EB75D55-E4E4-2A45-B731-FA414E71462B}" type="presParOf" srcId="{F522F467-5519-7743-BDC5-8D345C2A3622}" destId="{36FB3DF8-C71C-E646-8A45-CA37CF2E617D}" srcOrd="0" destOrd="0" presId="urn:microsoft.com/office/officeart/2005/8/layout/vList5"/>
    <dgm:cxn modelId="{CC0ACA13-EA20-834C-94C1-5CD0D1E59C4B}" type="presParOf" srcId="{BCDB8608-050E-F649-8924-47E0426F3C17}" destId="{1C6384CB-7836-7640-9AAC-BAF14A536298}" srcOrd="1" destOrd="0" presId="urn:microsoft.com/office/officeart/2005/8/layout/vList5"/>
    <dgm:cxn modelId="{520133B8-E9BA-8942-A51F-0B5E1C9CB46C}" type="presParOf" srcId="{BCDB8608-050E-F649-8924-47E0426F3C17}" destId="{E57BC9CE-BE38-DC46-83BE-AD03C77AB6C6}" srcOrd="2" destOrd="0" presId="urn:microsoft.com/office/officeart/2005/8/layout/vList5"/>
    <dgm:cxn modelId="{18FE168A-8181-574E-B4AD-10A4A3FD8CD3}" type="presParOf" srcId="{E57BC9CE-BE38-DC46-83BE-AD03C77AB6C6}" destId="{30D3719D-B631-3142-9979-DDA4CEC0276B}" srcOrd="0" destOrd="0" presId="urn:microsoft.com/office/officeart/2005/8/layout/vList5"/>
    <dgm:cxn modelId="{D5958262-EB1A-FA49-B04D-872DD2B99AC4}" type="presParOf" srcId="{BCDB8608-050E-F649-8924-47E0426F3C17}" destId="{4BBEFEAF-845B-694D-9BBC-404E00C0CEB7}" srcOrd="3" destOrd="0" presId="urn:microsoft.com/office/officeart/2005/8/layout/vList5"/>
    <dgm:cxn modelId="{849C08B0-1C1D-9147-9E51-E2A6E076AB8A}" type="presParOf" srcId="{BCDB8608-050E-F649-8924-47E0426F3C17}" destId="{13ED370D-6152-D94E-B0DB-B77B5D625E2E}" srcOrd="4" destOrd="0" presId="urn:microsoft.com/office/officeart/2005/8/layout/vList5"/>
    <dgm:cxn modelId="{0FCE2347-80D5-5B4D-A6CE-518FB435A3ED}" type="presParOf" srcId="{13ED370D-6152-D94E-B0DB-B77B5D625E2E}" destId="{24AF2022-0943-A24E-B47B-CB934EAAE196}" srcOrd="0" destOrd="0" presId="urn:microsoft.com/office/officeart/2005/8/layout/vList5"/>
    <dgm:cxn modelId="{FA2926F0-BCA3-7F4F-9883-5A242102A5A4}" type="presParOf" srcId="{BCDB8608-050E-F649-8924-47E0426F3C17}" destId="{5F1E4F27-40C9-5443-9544-3BD4AD48F618}" srcOrd="5" destOrd="0" presId="urn:microsoft.com/office/officeart/2005/8/layout/vList5"/>
    <dgm:cxn modelId="{6D0CD463-747F-F44A-B87F-84D8800A1FFF}" type="presParOf" srcId="{BCDB8608-050E-F649-8924-47E0426F3C17}" destId="{1B975BEB-8103-9942-BF15-9193D798EDC7}" srcOrd="6" destOrd="0" presId="urn:microsoft.com/office/officeart/2005/8/layout/vList5"/>
    <dgm:cxn modelId="{D0AB6E1C-8565-DD44-85B1-471CCFE47E5A}" type="presParOf" srcId="{1B975BEB-8103-9942-BF15-9193D798EDC7}" destId="{8E8FDC17-4952-F648-A87B-9B66F6FC997E}" srcOrd="0" destOrd="0" presId="urn:microsoft.com/office/officeart/2005/8/layout/vList5"/>
    <dgm:cxn modelId="{608005DC-1306-F64B-B9EB-48AA5DE34F85}" type="presParOf" srcId="{BCDB8608-050E-F649-8924-47E0426F3C17}" destId="{57A73521-091F-9C45-B9AB-C2EDD841372B}" srcOrd="7" destOrd="0" presId="urn:microsoft.com/office/officeart/2005/8/layout/vList5"/>
    <dgm:cxn modelId="{6157C711-3C08-114E-9FE4-C955FB930E50}" type="presParOf" srcId="{BCDB8608-050E-F649-8924-47E0426F3C17}" destId="{CC5B284E-146D-2D46-93C4-81C6CEF3F496}" srcOrd="8" destOrd="0" presId="urn:microsoft.com/office/officeart/2005/8/layout/vList5"/>
    <dgm:cxn modelId="{5CB0F78C-70A7-664D-8E48-54148A4D28ED}" type="presParOf" srcId="{CC5B284E-146D-2D46-93C4-81C6CEF3F496}" destId="{1622CF67-E6D5-4640-BC80-911C2666BD20}" srcOrd="0" destOrd="0" presId="urn:microsoft.com/office/officeart/2005/8/layout/vList5"/>
    <dgm:cxn modelId="{13F749E2-F8F5-6242-B32F-761DD0A59DE6}" type="presParOf" srcId="{BCDB8608-050E-F649-8924-47E0426F3C17}" destId="{5A1726BE-B284-7E4B-8B27-1CF8E961ADE1}" srcOrd="9" destOrd="0" presId="urn:microsoft.com/office/officeart/2005/8/layout/vList5"/>
    <dgm:cxn modelId="{CEDD9B64-AC43-814A-8315-78957465F3DC}" type="presParOf" srcId="{BCDB8608-050E-F649-8924-47E0426F3C17}" destId="{04C38B27-4BB0-FB4E-A244-04E383ED44C9}" srcOrd="10" destOrd="0" presId="urn:microsoft.com/office/officeart/2005/8/layout/vList5"/>
    <dgm:cxn modelId="{1E1F5F84-682B-B247-ADFE-59419D371BF7}" type="presParOf" srcId="{04C38B27-4BB0-FB4E-A244-04E383ED44C9}" destId="{9E2354CB-9517-FB4E-9019-099723802C90}" srcOrd="0" destOrd="0" presId="urn:microsoft.com/office/officeart/2005/8/layout/vList5"/>
    <dgm:cxn modelId="{6E820B35-A076-054F-AD65-BBB808A7E3EF}" type="presParOf" srcId="{BCDB8608-050E-F649-8924-47E0426F3C17}" destId="{9D3A5C67-325B-7B4B-8810-4E4A836BB17B}" srcOrd="11" destOrd="0" presId="urn:microsoft.com/office/officeart/2005/8/layout/vList5"/>
    <dgm:cxn modelId="{1FDC8D28-BB2D-3A41-A1F9-A1AAF7C22143}" type="presParOf" srcId="{BCDB8608-050E-F649-8924-47E0426F3C17}" destId="{5A6AD369-6D77-A946-BA43-DBE0EC7DF429}" srcOrd="12" destOrd="0" presId="urn:microsoft.com/office/officeart/2005/8/layout/vList5"/>
    <dgm:cxn modelId="{64496F14-648A-C74A-B47C-081D763A348B}" type="presParOf" srcId="{5A6AD369-6D77-A946-BA43-DBE0EC7DF429}" destId="{451EC606-02CB-BC4A-8025-0456D604CDBE}" srcOrd="0" destOrd="0" presId="urn:microsoft.com/office/officeart/2005/8/layout/vList5"/>
    <dgm:cxn modelId="{7CDDB0F2-9187-CE4D-BCE8-AC73285AB439}" type="presParOf" srcId="{BCDB8608-050E-F649-8924-47E0426F3C17}" destId="{52AC0189-88AF-5142-852C-46D999B045E9}" srcOrd="13" destOrd="0" presId="urn:microsoft.com/office/officeart/2005/8/layout/vList5"/>
    <dgm:cxn modelId="{88C6E39C-35E9-5849-92A3-28234CB63004}" type="presParOf" srcId="{BCDB8608-050E-F649-8924-47E0426F3C17}" destId="{7C290193-7D16-A247-9074-2FA4C2138DD5}" srcOrd="14" destOrd="0" presId="urn:microsoft.com/office/officeart/2005/8/layout/vList5"/>
    <dgm:cxn modelId="{3F343DBF-0C02-154F-959A-791906B347B2}" type="presParOf" srcId="{7C290193-7D16-A247-9074-2FA4C2138DD5}" destId="{AD5EF4E6-8B77-7C4D-AA46-4F10790807F8}" srcOrd="0" destOrd="0" presId="urn:microsoft.com/office/officeart/2005/8/layout/vList5"/>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6ED5C3F3-5FA5-C343-A8B9-5C9118CB2D1A}" type="doc">
      <dgm:prSet loTypeId="urn:microsoft.com/office/officeart/2005/8/layout/vList5" loCatId="list" qsTypeId="urn:microsoft.com/office/officeart/2005/8/quickstyle/simple1" qsCatId="simple" csTypeId="urn:microsoft.com/office/officeart/2005/8/colors/accent1_2" csCatId="accent1" phldr="1"/>
      <dgm:spPr/>
      <dgm:t>
        <a:bodyPr/>
        <a:lstStyle/>
        <a:p>
          <a:endParaRPr lang="en-US"/>
        </a:p>
      </dgm:t>
    </dgm:pt>
    <dgm:pt modelId="{52B8A4C5-7FE6-764C-A5C7-00696D96413F}">
      <dgm:prSet/>
      <dgm:spPr/>
      <dgm:t>
        <a:bodyPr/>
        <a:lstStyle/>
        <a:p>
          <a:r>
            <a:rPr lang="en-US" dirty="0"/>
            <a:t>Define Data Need  </a:t>
          </a:r>
        </a:p>
      </dgm:t>
    </dgm:pt>
    <dgm:pt modelId="{D4815665-0C7E-414B-A038-DC1D9AA8BC0C}" type="parTrans" cxnId="{E55C0553-8BB9-8845-9665-53E1CDA9CCF7}">
      <dgm:prSet/>
      <dgm:spPr/>
      <dgm:t>
        <a:bodyPr/>
        <a:lstStyle/>
        <a:p>
          <a:endParaRPr lang="en-US"/>
        </a:p>
      </dgm:t>
    </dgm:pt>
    <dgm:pt modelId="{C39DDB0D-BBDE-D940-8D1F-353FDE784CCF}" type="sibTrans" cxnId="{E55C0553-8BB9-8845-9665-53E1CDA9CCF7}">
      <dgm:prSet/>
      <dgm:spPr/>
      <dgm:t>
        <a:bodyPr/>
        <a:lstStyle/>
        <a:p>
          <a:endParaRPr lang="en-US"/>
        </a:p>
      </dgm:t>
    </dgm:pt>
    <dgm:pt modelId="{F49F2ED2-FAA3-3A47-B707-12340116819E}">
      <dgm:prSet/>
      <dgm:spPr/>
      <dgm:t>
        <a:bodyPr/>
        <a:lstStyle/>
        <a:p>
          <a:r>
            <a:rPr lang="en-US" dirty="0"/>
            <a:t>Identify required fields</a:t>
          </a:r>
        </a:p>
      </dgm:t>
    </dgm:pt>
    <dgm:pt modelId="{6916809A-28FE-4048-8C04-EB117F9B4195}" type="parTrans" cxnId="{E6FD5E02-5A15-434A-B964-AA576B611C39}">
      <dgm:prSet/>
      <dgm:spPr/>
      <dgm:t>
        <a:bodyPr/>
        <a:lstStyle/>
        <a:p>
          <a:endParaRPr lang="en-US"/>
        </a:p>
      </dgm:t>
    </dgm:pt>
    <dgm:pt modelId="{53164287-164E-9F4D-AC38-37C348190DD3}" type="sibTrans" cxnId="{E6FD5E02-5A15-434A-B964-AA576B611C39}">
      <dgm:prSet/>
      <dgm:spPr/>
      <dgm:t>
        <a:bodyPr/>
        <a:lstStyle/>
        <a:p>
          <a:endParaRPr lang="en-US"/>
        </a:p>
      </dgm:t>
    </dgm:pt>
    <dgm:pt modelId="{A01DC028-8DFD-6D4F-82B6-9CE1EB9A2EA8}">
      <dgm:prSet/>
      <dgm:spPr/>
      <dgm:t>
        <a:bodyPr/>
        <a:lstStyle/>
        <a:p>
          <a:r>
            <a:rPr lang="en-US" dirty="0"/>
            <a:t>Identify URLs to scrape  </a:t>
          </a:r>
        </a:p>
      </dgm:t>
    </dgm:pt>
    <dgm:pt modelId="{1A191791-C245-8F48-8A79-56BEB747E5E4}" type="parTrans" cxnId="{3F207A2C-2351-CB4D-8EB8-0B71803E3074}">
      <dgm:prSet/>
      <dgm:spPr/>
      <dgm:t>
        <a:bodyPr/>
        <a:lstStyle/>
        <a:p>
          <a:endParaRPr lang="en-US"/>
        </a:p>
      </dgm:t>
    </dgm:pt>
    <dgm:pt modelId="{739DE58D-378F-ED4C-BBAE-17F1699BC1CA}" type="sibTrans" cxnId="{3F207A2C-2351-CB4D-8EB8-0B71803E3074}">
      <dgm:prSet/>
      <dgm:spPr/>
      <dgm:t>
        <a:bodyPr/>
        <a:lstStyle/>
        <a:p>
          <a:endParaRPr lang="en-US"/>
        </a:p>
      </dgm:t>
    </dgm:pt>
    <dgm:pt modelId="{EF422EC2-120E-3C4E-BDC2-D53DB4D669E9}">
      <dgm:prSet/>
      <dgm:spPr/>
      <dgm:t>
        <a:bodyPr/>
        <a:lstStyle/>
        <a:p>
          <a:r>
            <a:rPr lang="en-US" dirty="0"/>
            <a:t>Request Data from Web Pages</a:t>
          </a:r>
        </a:p>
      </dgm:t>
    </dgm:pt>
    <dgm:pt modelId="{D4A840F1-A239-2C45-848F-C9D9C1A36300}" type="parTrans" cxnId="{0CB65525-8F4C-834E-8CF7-5710D36A5D38}">
      <dgm:prSet/>
      <dgm:spPr/>
      <dgm:t>
        <a:bodyPr/>
        <a:lstStyle/>
        <a:p>
          <a:endParaRPr lang="en-US"/>
        </a:p>
      </dgm:t>
    </dgm:pt>
    <dgm:pt modelId="{9895FCAA-CACC-004D-BF8E-8DE133EF5FD2}" type="sibTrans" cxnId="{0CB65525-8F4C-834E-8CF7-5710D36A5D38}">
      <dgm:prSet/>
      <dgm:spPr/>
      <dgm:t>
        <a:bodyPr/>
        <a:lstStyle/>
        <a:p>
          <a:endParaRPr lang="en-US"/>
        </a:p>
      </dgm:t>
    </dgm:pt>
    <dgm:pt modelId="{C4832F42-EFF6-3346-8889-5A29F66872E8}">
      <dgm:prSet/>
      <dgm:spPr/>
      <dgm:t>
        <a:bodyPr/>
        <a:lstStyle/>
        <a:p>
          <a:r>
            <a:rPr lang="en-US" dirty="0"/>
            <a:t>Parse HTML Content      </a:t>
          </a:r>
        </a:p>
      </dgm:t>
    </dgm:pt>
    <dgm:pt modelId="{2C2B683A-A08A-AE40-A578-7E0DEC4AE2B1}" type="parTrans" cxnId="{32DE116E-86C8-6D41-8B92-3B77E4A5C7F5}">
      <dgm:prSet/>
      <dgm:spPr/>
      <dgm:t>
        <a:bodyPr/>
        <a:lstStyle/>
        <a:p>
          <a:endParaRPr lang="en-US"/>
        </a:p>
      </dgm:t>
    </dgm:pt>
    <dgm:pt modelId="{49A41641-247F-C04F-9AFA-F9C60E468E1F}" type="sibTrans" cxnId="{32DE116E-86C8-6D41-8B92-3B77E4A5C7F5}">
      <dgm:prSet/>
      <dgm:spPr/>
      <dgm:t>
        <a:bodyPr/>
        <a:lstStyle/>
        <a:p>
          <a:endParaRPr lang="en-US"/>
        </a:p>
      </dgm:t>
    </dgm:pt>
    <dgm:pt modelId="{2DB34CA9-19D2-2740-AB2F-085BFE19B1E1}">
      <dgm:prSet/>
      <dgm:spPr/>
      <dgm:t>
        <a:bodyPr/>
        <a:lstStyle/>
        <a:p>
          <a:r>
            <a:rPr lang="en-US" dirty="0"/>
            <a:t> Extract Target Data       </a:t>
          </a:r>
        </a:p>
      </dgm:t>
    </dgm:pt>
    <dgm:pt modelId="{07ED01A9-F1ED-934D-867D-BA9B592E09EE}" type="parTrans" cxnId="{D839D66D-D291-3244-B89A-53BCDF11B271}">
      <dgm:prSet/>
      <dgm:spPr/>
      <dgm:t>
        <a:bodyPr/>
        <a:lstStyle/>
        <a:p>
          <a:endParaRPr lang="en-US"/>
        </a:p>
      </dgm:t>
    </dgm:pt>
    <dgm:pt modelId="{AED9353A-7A2F-2F46-909A-D6BC26EB5939}" type="sibTrans" cxnId="{D839D66D-D291-3244-B89A-53BCDF11B271}">
      <dgm:prSet/>
      <dgm:spPr/>
      <dgm:t>
        <a:bodyPr/>
        <a:lstStyle/>
        <a:p>
          <a:endParaRPr lang="en-US"/>
        </a:p>
      </dgm:t>
    </dgm:pt>
    <dgm:pt modelId="{6563CB0E-1AE9-1646-A936-A48BDEAAAD84}">
      <dgm:prSet/>
      <dgm:spPr/>
      <dgm:t>
        <a:bodyPr/>
        <a:lstStyle/>
        <a:p>
          <a:r>
            <a:rPr lang="en-US" dirty="0"/>
            <a:t>Clean Extracted Data  </a:t>
          </a:r>
        </a:p>
      </dgm:t>
    </dgm:pt>
    <dgm:pt modelId="{7D4F7D6C-95AC-8C44-8334-BF5E1D04D967}" type="parTrans" cxnId="{704857D2-CF0F-CF40-95B2-D026F34B0AB3}">
      <dgm:prSet/>
      <dgm:spPr/>
      <dgm:t>
        <a:bodyPr/>
        <a:lstStyle/>
        <a:p>
          <a:endParaRPr lang="en-US"/>
        </a:p>
      </dgm:t>
    </dgm:pt>
    <dgm:pt modelId="{0F8896AE-C5DD-5B4C-A691-15BA08DAD636}" type="sibTrans" cxnId="{704857D2-CF0F-CF40-95B2-D026F34B0AB3}">
      <dgm:prSet/>
      <dgm:spPr/>
      <dgm:t>
        <a:bodyPr/>
        <a:lstStyle/>
        <a:p>
          <a:endParaRPr lang="en-US"/>
        </a:p>
      </dgm:t>
    </dgm:pt>
    <dgm:pt modelId="{8CF65FBB-4159-1549-80AF-308540D13234}">
      <dgm:prSet/>
      <dgm:spPr/>
      <dgm:t>
        <a:bodyPr/>
        <a:lstStyle/>
        <a:p>
          <a:r>
            <a:rPr lang="en-US" dirty="0"/>
            <a:t>|Save Data to File</a:t>
          </a:r>
        </a:p>
      </dgm:t>
    </dgm:pt>
    <dgm:pt modelId="{AA8AF5B1-8F8B-9348-89C8-37EF8542879F}" type="parTrans" cxnId="{BF4336F2-42F8-5A4F-958F-09A94C4C9E74}">
      <dgm:prSet/>
      <dgm:spPr/>
      <dgm:t>
        <a:bodyPr/>
        <a:lstStyle/>
        <a:p>
          <a:endParaRPr lang="en-US"/>
        </a:p>
      </dgm:t>
    </dgm:pt>
    <dgm:pt modelId="{887B527B-2553-944B-9EFD-C6A7EE4FA1A5}" type="sibTrans" cxnId="{BF4336F2-42F8-5A4F-958F-09A94C4C9E74}">
      <dgm:prSet/>
      <dgm:spPr/>
      <dgm:t>
        <a:bodyPr/>
        <a:lstStyle/>
        <a:p>
          <a:endParaRPr lang="en-US"/>
        </a:p>
      </dgm:t>
    </dgm:pt>
    <dgm:pt modelId="{BCDB8608-050E-F649-8924-47E0426F3C17}" type="pres">
      <dgm:prSet presAssocID="{6ED5C3F3-5FA5-C343-A8B9-5C9118CB2D1A}" presName="Name0" presStyleCnt="0">
        <dgm:presLayoutVars>
          <dgm:dir/>
          <dgm:animLvl val="lvl"/>
          <dgm:resizeHandles val="exact"/>
        </dgm:presLayoutVars>
      </dgm:prSet>
      <dgm:spPr/>
    </dgm:pt>
    <dgm:pt modelId="{F522F467-5519-7743-BDC5-8D345C2A3622}" type="pres">
      <dgm:prSet presAssocID="{52B8A4C5-7FE6-764C-A5C7-00696D96413F}" presName="linNode" presStyleCnt="0"/>
      <dgm:spPr/>
    </dgm:pt>
    <dgm:pt modelId="{36FB3DF8-C71C-E646-8A45-CA37CF2E617D}" type="pres">
      <dgm:prSet presAssocID="{52B8A4C5-7FE6-764C-A5C7-00696D96413F}" presName="parentText" presStyleLbl="node1" presStyleIdx="0" presStyleCnt="8">
        <dgm:presLayoutVars>
          <dgm:chMax val="1"/>
          <dgm:bulletEnabled val="1"/>
        </dgm:presLayoutVars>
      </dgm:prSet>
      <dgm:spPr/>
    </dgm:pt>
    <dgm:pt modelId="{1C6384CB-7836-7640-9AAC-BAF14A536298}" type="pres">
      <dgm:prSet presAssocID="{C39DDB0D-BBDE-D940-8D1F-353FDE784CCF}" presName="sp" presStyleCnt="0"/>
      <dgm:spPr/>
    </dgm:pt>
    <dgm:pt modelId="{E57BC9CE-BE38-DC46-83BE-AD03C77AB6C6}" type="pres">
      <dgm:prSet presAssocID="{F49F2ED2-FAA3-3A47-B707-12340116819E}" presName="linNode" presStyleCnt="0"/>
      <dgm:spPr/>
    </dgm:pt>
    <dgm:pt modelId="{30D3719D-B631-3142-9979-DDA4CEC0276B}" type="pres">
      <dgm:prSet presAssocID="{F49F2ED2-FAA3-3A47-B707-12340116819E}" presName="parentText" presStyleLbl="node1" presStyleIdx="1" presStyleCnt="8">
        <dgm:presLayoutVars>
          <dgm:chMax val="1"/>
          <dgm:bulletEnabled val="1"/>
        </dgm:presLayoutVars>
      </dgm:prSet>
      <dgm:spPr/>
    </dgm:pt>
    <dgm:pt modelId="{4BBEFEAF-845B-694D-9BBC-404E00C0CEB7}" type="pres">
      <dgm:prSet presAssocID="{53164287-164E-9F4D-AC38-37C348190DD3}" presName="sp" presStyleCnt="0"/>
      <dgm:spPr/>
    </dgm:pt>
    <dgm:pt modelId="{13ED370D-6152-D94E-B0DB-B77B5D625E2E}" type="pres">
      <dgm:prSet presAssocID="{A01DC028-8DFD-6D4F-82B6-9CE1EB9A2EA8}" presName="linNode" presStyleCnt="0"/>
      <dgm:spPr/>
    </dgm:pt>
    <dgm:pt modelId="{24AF2022-0943-A24E-B47B-CB934EAAE196}" type="pres">
      <dgm:prSet presAssocID="{A01DC028-8DFD-6D4F-82B6-9CE1EB9A2EA8}" presName="parentText" presStyleLbl="node1" presStyleIdx="2" presStyleCnt="8">
        <dgm:presLayoutVars>
          <dgm:chMax val="1"/>
          <dgm:bulletEnabled val="1"/>
        </dgm:presLayoutVars>
      </dgm:prSet>
      <dgm:spPr/>
    </dgm:pt>
    <dgm:pt modelId="{5F1E4F27-40C9-5443-9544-3BD4AD48F618}" type="pres">
      <dgm:prSet presAssocID="{739DE58D-378F-ED4C-BBAE-17F1699BC1CA}" presName="sp" presStyleCnt="0"/>
      <dgm:spPr/>
    </dgm:pt>
    <dgm:pt modelId="{1B975BEB-8103-9942-BF15-9193D798EDC7}" type="pres">
      <dgm:prSet presAssocID="{EF422EC2-120E-3C4E-BDC2-D53DB4D669E9}" presName="linNode" presStyleCnt="0"/>
      <dgm:spPr/>
    </dgm:pt>
    <dgm:pt modelId="{8E8FDC17-4952-F648-A87B-9B66F6FC997E}" type="pres">
      <dgm:prSet presAssocID="{EF422EC2-120E-3C4E-BDC2-D53DB4D669E9}" presName="parentText" presStyleLbl="node1" presStyleIdx="3" presStyleCnt="8">
        <dgm:presLayoutVars>
          <dgm:chMax val="1"/>
          <dgm:bulletEnabled val="1"/>
        </dgm:presLayoutVars>
      </dgm:prSet>
      <dgm:spPr/>
    </dgm:pt>
    <dgm:pt modelId="{57A73521-091F-9C45-B9AB-C2EDD841372B}" type="pres">
      <dgm:prSet presAssocID="{9895FCAA-CACC-004D-BF8E-8DE133EF5FD2}" presName="sp" presStyleCnt="0"/>
      <dgm:spPr/>
    </dgm:pt>
    <dgm:pt modelId="{CC5B284E-146D-2D46-93C4-81C6CEF3F496}" type="pres">
      <dgm:prSet presAssocID="{C4832F42-EFF6-3346-8889-5A29F66872E8}" presName="linNode" presStyleCnt="0"/>
      <dgm:spPr/>
    </dgm:pt>
    <dgm:pt modelId="{1622CF67-E6D5-4640-BC80-911C2666BD20}" type="pres">
      <dgm:prSet presAssocID="{C4832F42-EFF6-3346-8889-5A29F66872E8}" presName="parentText" presStyleLbl="node1" presStyleIdx="4" presStyleCnt="8">
        <dgm:presLayoutVars>
          <dgm:chMax val="1"/>
          <dgm:bulletEnabled val="1"/>
        </dgm:presLayoutVars>
      </dgm:prSet>
      <dgm:spPr/>
    </dgm:pt>
    <dgm:pt modelId="{5A1726BE-B284-7E4B-8B27-1CF8E961ADE1}" type="pres">
      <dgm:prSet presAssocID="{49A41641-247F-C04F-9AFA-F9C60E468E1F}" presName="sp" presStyleCnt="0"/>
      <dgm:spPr/>
    </dgm:pt>
    <dgm:pt modelId="{04C38B27-4BB0-FB4E-A244-04E383ED44C9}" type="pres">
      <dgm:prSet presAssocID="{2DB34CA9-19D2-2740-AB2F-085BFE19B1E1}" presName="linNode" presStyleCnt="0"/>
      <dgm:spPr/>
    </dgm:pt>
    <dgm:pt modelId="{9E2354CB-9517-FB4E-9019-099723802C90}" type="pres">
      <dgm:prSet presAssocID="{2DB34CA9-19D2-2740-AB2F-085BFE19B1E1}" presName="parentText" presStyleLbl="node1" presStyleIdx="5" presStyleCnt="8">
        <dgm:presLayoutVars>
          <dgm:chMax val="1"/>
          <dgm:bulletEnabled val="1"/>
        </dgm:presLayoutVars>
      </dgm:prSet>
      <dgm:spPr/>
    </dgm:pt>
    <dgm:pt modelId="{9D3A5C67-325B-7B4B-8810-4E4A836BB17B}" type="pres">
      <dgm:prSet presAssocID="{AED9353A-7A2F-2F46-909A-D6BC26EB5939}" presName="sp" presStyleCnt="0"/>
      <dgm:spPr/>
    </dgm:pt>
    <dgm:pt modelId="{5A6AD369-6D77-A946-BA43-DBE0EC7DF429}" type="pres">
      <dgm:prSet presAssocID="{6563CB0E-1AE9-1646-A936-A48BDEAAAD84}" presName="linNode" presStyleCnt="0"/>
      <dgm:spPr/>
    </dgm:pt>
    <dgm:pt modelId="{451EC606-02CB-BC4A-8025-0456D604CDBE}" type="pres">
      <dgm:prSet presAssocID="{6563CB0E-1AE9-1646-A936-A48BDEAAAD84}" presName="parentText" presStyleLbl="node1" presStyleIdx="6" presStyleCnt="8">
        <dgm:presLayoutVars>
          <dgm:chMax val="1"/>
          <dgm:bulletEnabled val="1"/>
        </dgm:presLayoutVars>
      </dgm:prSet>
      <dgm:spPr/>
    </dgm:pt>
    <dgm:pt modelId="{52AC0189-88AF-5142-852C-46D999B045E9}" type="pres">
      <dgm:prSet presAssocID="{0F8896AE-C5DD-5B4C-A691-15BA08DAD636}" presName="sp" presStyleCnt="0"/>
      <dgm:spPr/>
    </dgm:pt>
    <dgm:pt modelId="{7C290193-7D16-A247-9074-2FA4C2138DD5}" type="pres">
      <dgm:prSet presAssocID="{8CF65FBB-4159-1549-80AF-308540D13234}" presName="linNode" presStyleCnt="0"/>
      <dgm:spPr/>
    </dgm:pt>
    <dgm:pt modelId="{AD5EF4E6-8B77-7C4D-AA46-4F10790807F8}" type="pres">
      <dgm:prSet presAssocID="{8CF65FBB-4159-1549-80AF-308540D13234}" presName="parentText" presStyleLbl="node1" presStyleIdx="7" presStyleCnt="8">
        <dgm:presLayoutVars>
          <dgm:chMax val="1"/>
          <dgm:bulletEnabled val="1"/>
        </dgm:presLayoutVars>
      </dgm:prSet>
      <dgm:spPr/>
    </dgm:pt>
  </dgm:ptLst>
  <dgm:cxnLst>
    <dgm:cxn modelId="{E6FD5E02-5A15-434A-B964-AA576B611C39}" srcId="{6ED5C3F3-5FA5-C343-A8B9-5C9118CB2D1A}" destId="{F49F2ED2-FAA3-3A47-B707-12340116819E}" srcOrd="1" destOrd="0" parTransId="{6916809A-28FE-4048-8C04-EB117F9B4195}" sibTransId="{53164287-164E-9F4D-AC38-37C348190DD3}"/>
    <dgm:cxn modelId="{B877C70D-6B61-E949-A839-72AF9E47E461}" type="presOf" srcId="{6563CB0E-1AE9-1646-A936-A48BDEAAAD84}" destId="{451EC606-02CB-BC4A-8025-0456D604CDBE}" srcOrd="0" destOrd="0" presId="urn:microsoft.com/office/officeart/2005/8/layout/vList5"/>
    <dgm:cxn modelId="{2F1DA91D-C601-E14C-A6D0-C9797D3F0E4C}" type="presOf" srcId="{C4832F42-EFF6-3346-8889-5A29F66872E8}" destId="{1622CF67-E6D5-4640-BC80-911C2666BD20}" srcOrd="0" destOrd="0" presId="urn:microsoft.com/office/officeart/2005/8/layout/vList5"/>
    <dgm:cxn modelId="{E0F98322-A3B3-F24F-A29D-FC42B6194900}" type="presOf" srcId="{6ED5C3F3-5FA5-C343-A8B9-5C9118CB2D1A}" destId="{BCDB8608-050E-F649-8924-47E0426F3C17}" srcOrd="0" destOrd="0" presId="urn:microsoft.com/office/officeart/2005/8/layout/vList5"/>
    <dgm:cxn modelId="{0CB65525-8F4C-834E-8CF7-5710D36A5D38}" srcId="{6ED5C3F3-5FA5-C343-A8B9-5C9118CB2D1A}" destId="{EF422EC2-120E-3C4E-BDC2-D53DB4D669E9}" srcOrd="3" destOrd="0" parTransId="{D4A840F1-A239-2C45-848F-C9D9C1A36300}" sibTransId="{9895FCAA-CACC-004D-BF8E-8DE133EF5FD2}"/>
    <dgm:cxn modelId="{3F207A2C-2351-CB4D-8EB8-0B71803E3074}" srcId="{6ED5C3F3-5FA5-C343-A8B9-5C9118CB2D1A}" destId="{A01DC028-8DFD-6D4F-82B6-9CE1EB9A2EA8}" srcOrd="2" destOrd="0" parTransId="{1A191791-C245-8F48-8A79-56BEB747E5E4}" sibTransId="{739DE58D-378F-ED4C-BBAE-17F1699BC1CA}"/>
    <dgm:cxn modelId="{FB0BD140-7A8A-3245-8458-42DC3884C16E}" type="presOf" srcId="{EF422EC2-120E-3C4E-BDC2-D53DB4D669E9}" destId="{8E8FDC17-4952-F648-A87B-9B66F6FC997E}" srcOrd="0" destOrd="0" presId="urn:microsoft.com/office/officeart/2005/8/layout/vList5"/>
    <dgm:cxn modelId="{E55C0553-8BB9-8845-9665-53E1CDA9CCF7}" srcId="{6ED5C3F3-5FA5-C343-A8B9-5C9118CB2D1A}" destId="{52B8A4C5-7FE6-764C-A5C7-00696D96413F}" srcOrd="0" destOrd="0" parTransId="{D4815665-0C7E-414B-A038-DC1D9AA8BC0C}" sibTransId="{C39DDB0D-BBDE-D940-8D1F-353FDE784CCF}"/>
    <dgm:cxn modelId="{F8F7D156-C902-6E4D-A890-5A7983FC76AF}" type="presOf" srcId="{2DB34CA9-19D2-2740-AB2F-085BFE19B1E1}" destId="{9E2354CB-9517-FB4E-9019-099723802C90}" srcOrd="0" destOrd="0" presId="urn:microsoft.com/office/officeart/2005/8/layout/vList5"/>
    <dgm:cxn modelId="{5B099767-B184-A44D-8C80-450C65DC0FE7}" type="presOf" srcId="{A01DC028-8DFD-6D4F-82B6-9CE1EB9A2EA8}" destId="{24AF2022-0943-A24E-B47B-CB934EAAE196}" srcOrd="0" destOrd="0" presId="urn:microsoft.com/office/officeart/2005/8/layout/vList5"/>
    <dgm:cxn modelId="{D839D66D-D291-3244-B89A-53BCDF11B271}" srcId="{6ED5C3F3-5FA5-C343-A8B9-5C9118CB2D1A}" destId="{2DB34CA9-19D2-2740-AB2F-085BFE19B1E1}" srcOrd="5" destOrd="0" parTransId="{07ED01A9-F1ED-934D-867D-BA9B592E09EE}" sibTransId="{AED9353A-7A2F-2F46-909A-D6BC26EB5939}"/>
    <dgm:cxn modelId="{32DE116E-86C8-6D41-8B92-3B77E4A5C7F5}" srcId="{6ED5C3F3-5FA5-C343-A8B9-5C9118CB2D1A}" destId="{C4832F42-EFF6-3346-8889-5A29F66872E8}" srcOrd="4" destOrd="0" parTransId="{2C2B683A-A08A-AE40-A578-7E0DEC4AE2B1}" sibTransId="{49A41641-247F-C04F-9AFA-F9C60E468E1F}"/>
    <dgm:cxn modelId="{927A657B-0329-CD4A-A65B-155618EB1C34}" type="presOf" srcId="{52B8A4C5-7FE6-764C-A5C7-00696D96413F}" destId="{36FB3DF8-C71C-E646-8A45-CA37CF2E617D}" srcOrd="0" destOrd="0" presId="urn:microsoft.com/office/officeart/2005/8/layout/vList5"/>
    <dgm:cxn modelId="{8725DC9D-5AB9-0A45-8C58-85C7C5B31D22}" type="presOf" srcId="{F49F2ED2-FAA3-3A47-B707-12340116819E}" destId="{30D3719D-B631-3142-9979-DDA4CEC0276B}" srcOrd="0" destOrd="0" presId="urn:microsoft.com/office/officeart/2005/8/layout/vList5"/>
    <dgm:cxn modelId="{704857D2-CF0F-CF40-95B2-D026F34B0AB3}" srcId="{6ED5C3F3-5FA5-C343-A8B9-5C9118CB2D1A}" destId="{6563CB0E-1AE9-1646-A936-A48BDEAAAD84}" srcOrd="6" destOrd="0" parTransId="{7D4F7D6C-95AC-8C44-8334-BF5E1D04D967}" sibTransId="{0F8896AE-C5DD-5B4C-A691-15BA08DAD636}"/>
    <dgm:cxn modelId="{BF4336F2-42F8-5A4F-958F-09A94C4C9E74}" srcId="{6ED5C3F3-5FA5-C343-A8B9-5C9118CB2D1A}" destId="{8CF65FBB-4159-1549-80AF-308540D13234}" srcOrd="7" destOrd="0" parTransId="{AA8AF5B1-8F8B-9348-89C8-37EF8542879F}" sibTransId="{887B527B-2553-944B-9EFD-C6A7EE4FA1A5}"/>
    <dgm:cxn modelId="{A2E46FFA-5379-924E-A800-EF6B13E48A91}" type="presOf" srcId="{8CF65FBB-4159-1549-80AF-308540D13234}" destId="{AD5EF4E6-8B77-7C4D-AA46-4F10790807F8}" srcOrd="0" destOrd="0" presId="urn:microsoft.com/office/officeart/2005/8/layout/vList5"/>
    <dgm:cxn modelId="{64FB3097-D6AF-6F4F-8835-B5A862415AB2}" type="presParOf" srcId="{BCDB8608-050E-F649-8924-47E0426F3C17}" destId="{F522F467-5519-7743-BDC5-8D345C2A3622}" srcOrd="0" destOrd="0" presId="urn:microsoft.com/office/officeart/2005/8/layout/vList5"/>
    <dgm:cxn modelId="{0EB75D55-E4E4-2A45-B731-FA414E71462B}" type="presParOf" srcId="{F522F467-5519-7743-BDC5-8D345C2A3622}" destId="{36FB3DF8-C71C-E646-8A45-CA37CF2E617D}" srcOrd="0" destOrd="0" presId="urn:microsoft.com/office/officeart/2005/8/layout/vList5"/>
    <dgm:cxn modelId="{CC0ACA13-EA20-834C-94C1-5CD0D1E59C4B}" type="presParOf" srcId="{BCDB8608-050E-F649-8924-47E0426F3C17}" destId="{1C6384CB-7836-7640-9AAC-BAF14A536298}" srcOrd="1" destOrd="0" presId="urn:microsoft.com/office/officeart/2005/8/layout/vList5"/>
    <dgm:cxn modelId="{520133B8-E9BA-8942-A51F-0B5E1C9CB46C}" type="presParOf" srcId="{BCDB8608-050E-F649-8924-47E0426F3C17}" destId="{E57BC9CE-BE38-DC46-83BE-AD03C77AB6C6}" srcOrd="2" destOrd="0" presId="urn:microsoft.com/office/officeart/2005/8/layout/vList5"/>
    <dgm:cxn modelId="{18FE168A-8181-574E-B4AD-10A4A3FD8CD3}" type="presParOf" srcId="{E57BC9CE-BE38-DC46-83BE-AD03C77AB6C6}" destId="{30D3719D-B631-3142-9979-DDA4CEC0276B}" srcOrd="0" destOrd="0" presId="urn:microsoft.com/office/officeart/2005/8/layout/vList5"/>
    <dgm:cxn modelId="{D5958262-EB1A-FA49-B04D-872DD2B99AC4}" type="presParOf" srcId="{BCDB8608-050E-F649-8924-47E0426F3C17}" destId="{4BBEFEAF-845B-694D-9BBC-404E00C0CEB7}" srcOrd="3" destOrd="0" presId="urn:microsoft.com/office/officeart/2005/8/layout/vList5"/>
    <dgm:cxn modelId="{849C08B0-1C1D-9147-9E51-E2A6E076AB8A}" type="presParOf" srcId="{BCDB8608-050E-F649-8924-47E0426F3C17}" destId="{13ED370D-6152-D94E-B0DB-B77B5D625E2E}" srcOrd="4" destOrd="0" presId="urn:microsoft.com/office/officeart/2005/8/layout/vList5"/>
    <dgm:cxn modelId="{0FCE2347-80D5-5B4D-A6CE-518FB435A3ED}" type="presParOf" srcId="{13ED370D-6152-D94E-B0DB-B77B5D625E2E}" destId="{24AF2022-0943-A24E-B47B-CB934EAAE196}" srcOrd="0" destOrd="0" presId="urn:microsoft.com/office/officeart/2005/8/layout/vList5"/>
    <dgm:cxn modelId="{FA2926F0-BCA3-7F4F-9883-5A242102A5A4}" type="presParOf" srcId="{BCDB8608-050E-F649-8924-47E0426F3C17}" destId="{5F1E4F27-40C9-5443-9544-3BD4AD48F618}" srcOrd="5" destOrd="0" presId="urn:microsoft.com/office/officeart/2005/8/layout/vList5"/>
    <dgm:cxn modelId="{6D0CD463-747F-F44A-B87F-84D8800A1FFF}" type="presParOf" srcId="{BCDB8608-050E-F649-8924-47E0426F3C17}" destId="{1B975BEB-8103-9942-BF15-9193D798EDC7}" srcOrd="6" destOrd="0" presId="urn:microsoft.com/office/officeart/2005/8/layout/vList5"/>
    <dgm:cxn modelId="{D0AB6E1C-8565-DD44-85B1-471CCFE47E5A}" type="presParOf" srcId="{1B975BEB-8103-9942-BF15-9193D798EDC7}" destId="{8E8FDC17-4952-F648-A87B-9B66F6FC997E}" srcOrd="0" destOrd="0" presId="urn:microsoft.com/office/officeart/2005/8/layout/vList5"/>
    <dgm:cxn modelId="{608005DC-1306-F64B-B9EB-48AA5DE34F85}" type="presParOf" srcId="{BCDB8608-050E-F649-8924-47E0426F3C17}" destId="{57A73521-091F-9C45-B9AB-C2EDD841372B}" srcOrd="7" destOrd="0" presId="urn:microsoft.com/office/officeart/2005/8/layout/vList5"/>
    <dgm:cxn modelId="{6157C711-3C08-114E-9FE4-C955FB930E50}" type="presParOf" srcId="{BCDB8608-050E-F649-8924-47E0426F3C17}" destId="{CC5B284E-146D-2D46-93C4-81C6CEF3F496}" srcOrd="8" destOrd="0" presId="urn:microsoft.com/office/officeart/2005/8/layout/vList5"/>
    <dgm:cxn modelId="{5CB0F78C-70A7-664D-8E48-54148A4D28ED}" type="presParOf" srcId="{CC5B284E-146D-2D46-93C4-81C6CEF3F496}" destId="{1622CF67-E6D5-4640-BC80-911C2666BD20}" srcOrd="0" destOrd="0" presId="urn:microsoft.com/office/officeart/2005/8/layout/vList5"/>
    <dgm:cxn modelId="{13F749E2-F8F5-6242-B32F-761DD0A59DE6}" type="presParOf" srcId="{BCDB8608-050E-F649-8924-47E0426F3C17}" destId="{5A1726BE-B284-7E4B-8B27-1CF8E961ADE1}" srcOrd="9" destOrd="0" presId="urn:microsoft.com/office/officeart/2005/8/layout/vList5"/>
    <dgm:cxn modelId="{CEDD9B64-AC43-814A-8315-78957465F3DC}" type="presParOf" srcId="{BCDB8608-050E-F649-8924-47E0426F3C17}" destId="{04C38B27-4BB0-FB4E-A244-04E383ED44C9}" srcOrd="10" destOrd="0" presId="urn:microsoft.com/office/officeart/2005/8/layout/vList5"/>
    <dgm:cxn modelId="{1E1F5F84-682B-B247-ADFE-59419D371BF7}" type="presParOf" srcId="{04C38B27-4BB0-FB4E-A244-04E383ED44C9}" destId="{9E2354CB-9517-FB4E-9019-099723802C90}" srcOrd="0" destOrd="0" presId="urn:microsoft.com/office/officeart/2005/8/layout/vList5"/>
    <dgm:cxn modelId="{6E820B35-A076-054F-AD65-BBB808A7E3EF}" type="presParOf" srcId="{BCDB8608-050E-F649-8924-47E0426F3C17}" destId="{9D3A5C67-325B-7B4B-8810-4E4A836BB17B}" srcOrd="11" destOrd="0" presId="urn:microsoft.com/office/officeart/2005/8/layout/vList5"/>
    <dgm:cxn modelId="{1FDC8D28-BB2D-3A41-A1F9-A1AAF7C22143}" type="presParOf" srcId="{BCDB8608-050E-F649-8924-47E0426F3C17}" destId="{5A6AD369-6D77-A946-BA43-DBE0EC7DF429}" srcOrd="12" destOrd="0" presId="urn:microsoft.com/office/officeart/2005/8/layout/vList5"/>
    <dgm:cxn modelId="{64496F14-648A-C74A-B47C-081D763A348B}" type="presParOf" srcId="{5A6AD369-6D77-A946-BA43-DBE0EC7DF429}" destId="{451EC606-02CB-BC4A-8025-0456D604CDBE}" srcOrd="0" destOrd="0" presId="urn:microsoft.com/office/officeart/2005/8/layout/vList5"/>
    <dgm:cxn modelId="{7CDDB0F2-9187-CE4D-BCE8-AC73285AB439}" type="presParOf" srcId="{BCDB8608-050E-F649-8924-47E0426F3C17}" destId="{52AC0189-88AF-5142-852C-46D999B045E9}" srcOrd="13" destOrd="0" presId="urn:microsoft.com/office/officeart/2005/8/layout/vList5"/>
    <dgm:cxn modelId="{88C6E39C-35E9-5849-92A3-28234CB63004}" type="presParOf" srcId="{BCDB8608-050E-F649-8924-47E0426F3C17}" destId="{7C290193-7D16-A247-9074-2FA4C2138DD5}" srcOrd="14" destOrd="0" presId="urn:microsoft.com/office/officeart/2005/8/layout/vList5"/>
    <dgm:cxn modelId="{3F343DBF-0C02-154F-959A-791906B347B2}" type="presParOf" srcId="{7C290193-7D16-A247-9074-2FA4C2138DD5}" destId="{AD5EF4E6-8B77-7C4D-AA46-4F10790807F8}" srcOrd="0" destOrd="0" presId="urn:microsoft.com/office/officeart/2005/8/layout/vList5"/>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B9E189D-17EA-7C41-9883-925D7A5893D5}">
      <dsp:nvSpPr>
        <dsp:cNvPr id="0" name=""/>
        <dsp:cNvSpPr/>
      </dsp:nvSpPr>
      <dsp:spPr>
        <a:xfrm>
          <a:off x="0" y="1305401"/>
          <a:ext cx="10515600" cy="1740535"/>
        </a:xfrm>
        <a:prstGeom prst="notchedRightArrow">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A2C7A8E5-01F9-4A44-9C8F-EB830123CB86}">
      <dsp:nvSpPr>
        <dsp:cNvPr id="0" name=""/>
        <dsp:cNvSpPr/>
      </dsp:nvSpPr>
      <dsp:spPr>
        <a:xfrm>
          <a:off x="4159" y="0"/>
          <a:ext cx="1818408" cy="174053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92024" tIns="192024" rIns="192024" bIns="192024" numCol="1" spcCol="1270" anchor="b" anchorCtr="0">
          <a:noAutofit/>
        </a:bodyPr>
        <a:lstStyle/>
        <a:p>
          <a:pPr marL="0" lvl="0" indent="0" algn="ctr" defTabSz="1200150">
            <a:lnSpc>
              <a:spcPct val="90000"/>
            </a:lnSpc>
            <a:spcBef>
              <a:spcPct val="0"/>
            </a:spcBef>
            <a:spcAft>
              <a:spcPct val="35000"/>
            </a:spcAft>
            <a:buNone/>
          </a:pPr>
          <a:r>
            <a:rPr lang="en-US" sz="2700" kern="1200" dirty="0"/>
            <a:t> API (SpaceX API)</a:t>
          </a:r>
        </a:p>
      </dsp:txBody>
      <dsp:txXfrm>
        <a:off x="4159" y="0"/>
        <a:ext cx="1818408" cy="1740535"/>
      </dsp:txXfrm>
    </dsp:sp>
    <dsp:sp modelId="{A16B7193-EEDD-6848-83EE-53BDBB036AAE}">
      <dsp:nvSpPr>
        <dsp:cNvPr id="0" name=""/>
        <dsp:cNvSpPr/>
      </dsp:nvSpPr>
      <dsp:spPr>
        <a:xfrm>
          <a:off x="695796" y="1958102"/>
          <a:ext cx="435133" cy="435133"/>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91684A45-D406-C747-9F90-2629C79B6962}">
      <dsp:nvSpPr>
        <dsp:cNvPr id="0" name=""/>
        <dsp:cNvSpPr/>
      </dsp:nvSpPr>
      <dsp:spPr>
        <a:xfrm>
          <a:off x="1913487" y="2610802"/>
          <a:ext cx="1818408" cy="174053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92024" tIns="192024" rIns="192024" bIns="192024" numCol="1" spcCol="1270" anchor="t" anchorCtr="0">
          <a:noAutofit/>
        </a:bodyPr>
        <a:lstStyle/>
        <a:p>
          <a:pPr marL="0" lvl="0" indent="0" algn="ctr" defTabSz="1200150">
            <a:lnSpc>
              <a:spcPct val="90000"/>
            </a:lnSpc>
            <a:spcBef>
              <a:spcPct val="0"/>
            </a:spcBef>
            <a:spcAft>
              <a:spcPct val="35000"/>
            </a:spcAft>
            <a:buNone/>
          </a:pPr>
          <a:r>
            <a:rPr lang="en-US" sz="2700" kern="1200" dirty="0"/>
            <a:t>JSON to Data </a:t>
          </a:r>
          <a:r>
            <a:rPr lang="en-US" sz="2700" kern="1200" dirty="0" err="1"/>
            <a:t>fram</a:t>
          </a:r>
          <a:endParaRPr lang="en-US" sz="2700" kern="1200" dirty="0"/>
        </a:p>
      </dsp:txBody>
      <dsp:txXfrm>
        <a:off x="1913487" y="2610802"/>
        <a:ext cx="1818408" cy="1740535"/>
      </dsp:txXfrm>
    </dsp:sp>
    <dsp:sp modelId="{C37A232B-7AB2-704D-B986-BBFDD890377C}">
      <dsp:nvSpPr>
        <dsp:cNvPr id="0" name=""/>
        <dsp:cNvSpPr/>
      </dsp:nvSpPr>
      <dsp:spPr>
        <a:xfrm>
          <a:off x="2605124" y="1958102"/>
          <a:ext cx="435133" cy="435133"/>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CF559579-6FE9-4E4C-AA9D-03C3C5AA528F}">
      <dsp:nvSpPr>
        <dsp:cNvPr id="0" name=""/>
        <dsp:cNvSpPr/>
      </dsp:nvSpPr>
      <dsp:spPr>
        <a:xfrm>
          <a:off x="3822815" y="0"/>
          <a:ext cx="1818408" cy="174053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92024" tIns="192024" rIns="192024" bIns="192024" numCol="1" spcCol="1270" anchor="b" anchorCtr="0">
          <a:noAutofit/>
        </a:bodyPr>
        <a:lstStyle/>
        <a:p>
          <a:pPr marL="0" lvl="0" indent="0" algn="ctr" defTabSz="1200150">
            <a:lnSpc>
              <a:spcPct val="90000"/>
            </a:lnSpc>
            <a:spcBef>
              <a:spcPct val="0"/>
            </a:spcBef>
            <a:spcAft>
              <a:spcPct val="35000"/>
            </a:spcAft>
            <a:buNone/>
          </a:pPr>
          <a:r>
            <a:rPr lang="en-US" sz="2700" kern="1200" dirty="0"/>
            <a:t>Data Cleaning</a:t>
          </a:r>
        </a:p>
      </dsp:txBody>
      <dsp:txXfrm>
        <a:off x="3822815" y="0"/>
        <a:ext cx="1818408" cy="1740535"/>
      </dsp:txXfrm>
    </dsp:sp>
    <dsp:sp modelId="{A848C9B6-2232-BA45-9DC4-057006FB738F}">
      <dsp:nvSpPr>
        <dsp:cNvPr id="0" name=""/>
        <dsp:cNvSpPr/>
      </dsp:nvSpPr>
      <dsp:spPr>
        <a:xfrm>
          <a:off x="4514453" y="1958102"/>
          <a:ext cx="435133" cy="435133"/>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97B7F31E-6FAD-D64C-B1D9-030C2C905B2E}">
      <dsp:nvSpPr>
        <dsp:cNvPr id="0" name=""/>
        <dsp:cNvSpPr/>
      </dsp:nvSpPr>
      <dsp:spPr>
        <a:xfrm>
          <a:off x="5732144" y="2610802"/>
          <a:ext cx="1818408" cy="174053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92024" tIns="192024" rIns="192024" bIns="192024" numCol="1" spcCol="1270" anchor="t" anchorCtr="0">
          <a:noAutofit/>
        </a:bodyPr>
        <a:lstStyle/>
        <a:p>
          <a:pPr marL="0" lvl="0" indent="0" algn="ctr" defTabSz="1200150">
            <a:lnSpc>
              <a:spcPct val="90000"/>
            </a:lnSpc>
            <a:spcBef>
              <a:spcPct val="0"/>
            </a:spcBef>
            <a:spcAft>
              <a:spcPct val="35000"/>
            </a:spcAft>
            <a:buNone/>
          </a:pPr>
          <a:r>
            <a:rPr lang="en-US" sz="2700" kern="1200" dirty="0"/>
            <a:t>Data Merging</a:t>
          </a:r>
        </a:p>
      </dsp:txBody>
      <dsp:txXfrm>
        <a:off x="5732144" y="2610802"/>
        <a:ext cx="1818408" cy="1740535"/>
      </dsp:txXfrm>
    </dsp:sp>
    <dsp:sp modelId="{E283D776-A5FE-3E40-9C61-3BB137A25850}">
      <dsp:nvSpPr>
        <dsp:cNvPr id="0" name=""/>
        <dsp:cNvSpPr/>
      </dsp:nvSpPr>
      <dsp:spPr>
        <a:xfrm>
          <a:off x="6423781" y="1958102"/>
          <a:ext cx="435133" cy="435133"/>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B1BD78A7-C1E8-E94F-BA07-932963DE272B}">
      <dsp:nvSpPr>
        <dsp:cNvPr id="0" name=""/>
        <dsp:cNvSpPr/>
      </dsp:nvSpPr>
      <dsp:spPr>
        <a:xfrm>
          <a:off x="7641472" y="0"/>
          <a:ext cx="1818408" cy="174053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92024" tIns="192024" rIns="192024" bIns="192024" numCol="1" spcCol="1270" anchor="b" anchorCtr="0">
          <a:noAutofit/>
        </a:bodyPr>
        <a:lstStyle/>
        <a:p>
          <a:pPr marL="0" lvl="0" indent="0" algn="ctr" defTabSz="1200150">
            <a:lnSpc>
              <a:spcPct val="90000"/>
            </a:lnSpc>
            <a:spcBef>
              <a:spcPct val="0"/>
            </a:spcBef>
            <a:spcAft>
              <a:spcPct val="35000"/>
            </a:spcAft>
            <a:buNone/>
          </a:pPr>
          <a:r>
            <a:rPr lang="en-US" sz="2700" kern="1200" dirty="0"/>
            <a:t>Data </a:t>
          </a:r>
          <a:br>
            <a:rPr lang="en-US" sz="2700" kern="1200" dirty="0"/>
          </a:br>
          <a:r>
            <a:rPr lang="en-US" sz="2700" kern="1200" dirty="0"/>
            <a:t>Validation</a:t>
          </a:r>
        </a:p>
      </dsp:txBody>
      <dsp:txXfrm>
        <a:off x="7641472" y="0"/>
        <a:ext cx="1818408" cy="1740535"/>
      </dsp:txXfrm>
    </dsp:sp>
    <dsp:sp modelId="{673673DA-3EC6-844D-ABA4-D30263347FD9}">
      <dsp:nvSpPr>
        <dsp:cNvPr id="0" name=""/>
        <dsp:cNvSpPr/>
      </dsp:nvSpPr>
      <dsp:spPr>
        <a:xfrm>
          <a:off x="8333110" y="1958102"/>
          <a:ext cx="435133" cy="435133"/>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2995FD5-CDF3-2640-A525-AC0879EC07AA}">
      <dsp:nvSpPr>
        <dsp:cNvPr id="0" name=""/>
        <dsp:cNvSpPr/>
      </dsp:nvSpPr>
      <dsp:spPr>
        <a:xfrm>
          <a:off x="2666" y="1905049"/>
          <a:ext cx="991939" cy="396775"/>
        </a:xfrm>
        <a:prstGeom prst="chevron">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0003" tIns="6668" rIns="6668" bIns="6668" numCol="1" spcCol="1270" anchor="ctr" anchorCtr="0">
          <a:noAutofit/>
        </a:bodyPr>
        <a:lstStyle/>
        <a:p>
          <a:pPr marL="0" lvl="0" indent="0" algn="ctr" defTabSz="222250">
            <a:lnSpc>
              <a:spcPct val="90000"/>
            </a:lnSpc>
            <a:spcBef>
              <a:spcPct val="0"/>
            </a:spcBef>
            <a:spcAft>
              <a:spcPct val="35000"/>
            </a:spcAft>
            <a:buNone/>
          </a:pPr>
          <a:r>
            <a:rPr lang="en-US" sz="500" kern="1200" dirty="0" err="1"/>
            <a:t>ApI</a:t>
          </a:r>
          <a:r>
            <a:rPr lang="en-US" sz="500" kern="1200" dirty="0"/>
            <a:t> call</a:t>
          </a:r>
        </a:p>
      </dsp:txBody>
      <dsp:txXfrm>
        <a:off x="201054" y="1905049"/>
        <a:ext cx="595164" cy="396775"/>
      </dsp:txXfrm>
    </dsp:sp>
    <dsp:sp modelId="{70438D9D-162C-C149-AFE3-75216627A026}">
      <dsp:nvSpPr>
        <dsp:cNvPr id="0" name=""/>
        <dsp:cNvSpPr/>
      </dsp:nvSpPr>
      <dsp:spPr>
        <a:xfrm>
          <a:off x="895412" y="1905049"/>
          <a:ext cx="991939" cy="396775"/>
        </a:xfrm>
        <a:prstGeom prst="chevron">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0003" tIns="6668" rIns="6668" bIns="6668" numCol="1" spcCol="1270" anchor="ctr" anchorCtr="0">
          <a:noAutofit/>
        </a:bodyPr>
        <a:lstStyle/>
        <a:p>
          <a:pPr marL="0" lvl="0" indent="0" algn="ctr" defTabSz="222250">
            <a:lnSpc>
              <a:spcPct val="90000"/>
            </a:lnSpc>
            <a:spcBef>
              <a:spcPct val="0"/>
            </a:spcBef>
            <a:spcAft>
              <a:spcPct val="35000"/>
            </a:spcAft>
            <a:buNone/>
          </a:pPr>
          <a:r>
            <a:rPr lang="en-US" sz="500" kern="1200"/>
            <a:t>JSON Data Retrieved</a:t>
          </a:r>
          <a:endParaRPr lang="en-US" sz="500" kern="1200" dirty="0"/>
        </a:p>
      </dsp:txBody>
      <dsp:txXfrm>
        <a:off x="1093800" y="1905049"/>
        <a:ext cx="595164" cy="396775"/>
      </dsp:txXfrm>
    </dsp:sp>
    <dsp:sp modelId="{ECFE71E8-BCDF-0B4A-A53C-496A289F2B1E}">
      <dsp:nvSpPr>
        <dsp:cNvPr id="0" name=""/>
        <dsp:cNvSpPr/>
      </dsp:nvSpPr>
      <dsp:spPr>
        <a:xfrm>
          <a:off x="1788157" y="1905049"/>
          <a:ext cx="991939" cy="396775"/>
        </a:xfrm>
        <a:prstGeom prst="chevron">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0003" tIns="6668" rIns="6668" bIns="6668" numCol="1" spcCol="1270" anchor="ctr" anchorCtr="0">
          <a:noAutofit/>
        </a:bodyPr>
        <a:lstStyle/>
        <a:p>
          <a:pPr marL="0" lvl="0" indent="0" algn="ctr" defTabSz="222250">
            <a:lnSpc>
              <a:spcPct val="90000"/>
            </a:lnSpc>
            <a:spcBef>
              <a:spcPct val="0"/>
            </a:spcBef>
            <a:spcAft>
              <a:spcPct val="35000"/>
            </a:spcAft>
            <a:buNone/>
          </a:pPr>
          <a:r>
            <a:rPr lang="en-US" sz="500" kern="1200" dirty="0"/>
            <a:t>JSON to DF</a:t>
          </a:r>
        </a:p>
      </dsp:txBody>
      <dsp:txXfrm>
        <a:off x="1986545" y="1905049"/>
        <a:ext cx="595164" cy="396775"/>
      </dsp:txXfrm>
    </dsp:sp>
    <dsp:sp modelId="{D8AD5510-7D1D-E64A-98BB-BB20436122C9}">
      <dsp:nvSpPr>
        <dsp:cNvPr id="0" name=""/>
        <dsp:cNvSpPr/>
      </dsp:nvSpPr>
      <dsp:spPr>
        <a:xfrm>
          <a:off x="2680903" y="1905049"/>
          <a:ext cx="991939" cy="396775"/>
        </a:xfrm>
        <a:prstGeom prst="chevron">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0003" tIns="6668" rIns="6668" bIns="6668" numCol="1" spcCol="1270" anchor="ctr" anchorCtr="0">
          <a:noAutofit/>
        </a:bodyPr>
        <a:lstStyle/>
        <a:p>
          <a:pPr marL="0" lvl="0" indent="0" algn="ctr" defTabSz="222250">
            <a:lnSpc>
              <a:spcPct val="90000"/>
            </a:lnSpc>
            <a:spcBef>
              <a:spcPct val="0"/>
            </a:spcBef>
            <a:spcAft>
              <a:spcPct val="35000"/>
            </a:spcAft>
            <a:buNone/>
          </a:pPr>
          <a:r>
            <a:rPr lang="en-US" sz="500" kern="1200"/>
            <a:t>Data VerificationPlace </a:t>
          </a:r>
          <a:r>
            <a:rPr lang="en-US" sz="500" kern="1200" dirty="0"/>
            <a:t>your flowchart of SpaceX API calls here</a:t>
          </a:r>
        </a:p>
      </dsp:txBody>
      <dsp:txXfrm>
        <a:off x="2879291" y="1905049"/>
        <a:ext cx="595164" cy="396775"/>
      </dsp:txXfrm>
    </dsp:sp>
    <dsp:sp modelId="{2D5F4F27-E439-CA45-8046-A4E04C94E004}">
      <dsp:nvSpPr>
        <dsp:cNvPr id="0" name=""/>
        <dsp:cNvSpPr/>
      </dsp:nvSpPr>
      <dsp:spPr>
        <a:xfrm>
          <a:off x="3573648" y="1905049"/>
          <a:ext cx="991939" cy="396775"/>
        </a:xfrm>
        <a:prstGeom prst="chevron">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0003" tIns="6668" rIns="6668" bIns="6668" numCol="1" spcCol="1270" anchor="ctr" anchorCtr="0">
          <a:noAutofit/>
        </a:bodyPr>
        <a:lstStyle/>
        <a:p>
          <a:pPr marL="0" lvl="0" indent="0" algn="ctr" defTabSz="222250">
            <a:lnSpc>
              <a:spcPct val="90000"/>
            </a:lnSpc>
            <a:spcBef>
              <a:spcPct val="0"/>
            </a:spcBef>
            <a:spcAft>
              <a:spcPct val="35000"/>
            </a:spcAft>
            <a:buNone/>
          </a:pPr>
          <a:r>
            <a:rPr lang="en-US" sz="500" kern="1200" dirty="0" err="1"/>
            <a:t>SAve</a:t>
          </a:r>
          <a:r>
            <a:rPr lang="en-US" sz="500" kern="1200" dirty="0"/>
            <a:t> to CSV</a:t>
          </a:r>
        </a:p>
      </dsp:txBody>
      <dsp:txXfrm>
        <a:off x="3772036" y="1905049"/>
        <a:ext cx="595164" cy="396775"/>
      </dsp:txXfrm>
    </dsp:sp>
    <dsp:sp modelId="{DF2FF037-2344-AE4A-A1AF-CBF7D09EAF31}">
      <dsp:nvSpPr>
        <dsp:cNvPr id="0" name=""/>
        <dsp:cNvSpPr/>
      </dsp:nvSpPr>
      <dsp:spPr>
        <a:xfrm>
          <a:off x="4466394" y="1905049"/>
          <a:ext cx="991939" cy="396775"/>
        </a:xfrm>
        <a:prstGeom prst="chevron">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0003" tIns="6668" rIns="6668" bIns="6668" numCol="1" spcCol="1270" anchor="ctr" anchorCtr="0">
          <a:noAutofit/>
        </a:bodyPr>
        <a:lstStyle/>
        <a:p>
          <a:pPr marL="0" lvl="0" indent="0" algn="ctr" defTabSz="222250">
            <a:lnSpc>
              <a:spcPct val="90000"/>
            </a:lnSpc>
            <a:spcBef>
              <a:spcPct val="0"/>
            </a:spcBef>
            <a:spcAft>
              <a:spcPct val="35000"/>
            </a:spcAft>
            <a:buNone/>
          </a:pPr>
          <a:endParaRPr lang="en-US" sz="500" kern="1200" dirty="0"/>
        </a:p>
      </dsp:txBody>
      <dsp:txXfrm>
        <a:off x="4664782" y="1905049"/>
        <a:ext cx="595164" cy="396775"/>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6FB3DF8-C71C-E646-8A45-CA37CF2E617D}">
      <dsp:nvSpPr>
        <dsp:cNvPr id="0" name=""/>
        <dsp:cNvSpPr/>
      </dsp:nvSpPr>
      <dsp:spPr>
        <a:xfrm>
          <a:off x="1747520" y="166"/>
          <a:ext cx="1965960" cy="503777"/>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26670" rIns="53340" bIns="26670" numCol="1" spcCol="1270" anchor="ctr" anchorCtr="0">
          <a:noAutofit/>
        </a:bodyPr>
        <a:lstStyle/>
        <a:p>
          <a:pPr marL="0" lvl="0" indent="0" algn="ctr" defTabSz="622300">
            <a:lnSpc>
              <a:spcPct val="90000"/>
            </a:lnSpc>
            <a:spcBef>
              <a:spcPct val="0"/>
            </a:spcBef>
            <a:spcAft>
              <a:spcPct val="35000"/>
            </a:spcAft>
            <a:buNone/>
          </a:pPr>
          <a:r>
            <a:rPr lang="en-US" sz="1400" kern="1200" dirty="0"/>
            <a:t>Define Data Need  </a:t>
          </a:r>
        </a:p>
      </dsp:txBody>
      <dsp:txXfrm>
        <a:off x="1772112" y="24758"/>
        <a:ext cx="1916776" cy="454593"/>
      </dsp:txXfrm>
    </dsp:sp>
    <dsp:sp modelId="{30D3719D-B631-3142-9979-DDA4CEC0276B}">
      <dsp:nvSpPr>
        <dsp:cNvPr id="0" name=""/>
        <dsp:cNvSpPr/>
      </dsp:nvSpPr>
      <dsp:spPr>
        <a:xfrm>
          <a:off x="1747520" y="529133"/>
          <a:ext cx="1965960" cy="503777"/>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26670" rIns="53340" bIns="26670" numCol="1" spcCol="1270" anchor="ctr" anchorCtr="0">
          <a:noAutofit/>
        </a:bodyPr>
        <a:lstStyle/>
        <a:p>
          <a:pPr marL="0" lvl="0" indent="0" algn="ctr" defTabSz="622300">
            <a:lnSpc>
              <a:spcPct val="90000"/>
            </a:lnSpc>
            <a:spcBef>
              <a:spcPct val="0"/>
            </a:spcBef>
            <a:spcAft>
              <a:spcPct val="35000"/>
            </a:spcAft>
            <a:buNone/>
          </a:pPr>
          <a:r>
            <a:rPr lang="en-US" sz="1400" kern="1200" dirty="0"/>
            <a:t>Identify required fields</a:t>
          </a:r>
        </a:p>
      </dsp:txBody>
      <dsp:txXfrm>
        <a:off x="1772112" y="553725"/>
        <a:ext cx="1916776" cy="454593"/>
      </dsp:txXfrm>
    </dsp:sp>
    <dsp:sp modelId="{24AF2022-0943-A24E-B47B-CB934EAAE196}">
      <dsp:nvSpPr>
        <dsp:cNvPr id="0" name=""/>
        <dsp:cNvSpPr/>
      </dsp:nvSpPr>
      <dsp:spPr>
        <a:xfrm>
          <a:off x="1747520" y="1058099"/>
          <a:ext cx="1965960" cy="503777"/>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26670" rIns="53340" bIns="26670" numCol="1" spcCol="1270" anchor="ctr" anchorCtr="0">
          <a:noAutofit/>
        </a:bodyPr>
        <a:lstStyle/>
        <a:p>
          <a:pPr marL="0" lvl="0" indent="0" algn="ctr" defTabSz="622300">
            <a:lnSpc>
              <a:spcPct val="90000"/>
            </a:lnSpc>
            <a:spcBef>
              <a:spcPct val="0"/>
            </a:spcBef>
            <a:spcAft>
              <a:spcPct val="35000"/>
            </a:spcAft>
            <a:buNone/>
          </a:pPr>
          <a:r>
            <a:rPr lang="en-US" sz="1400" kern="1200" dirty="0"/>
            <a:t>Identify URLs to scrape  </a:t>
          </a:r>
        </a:p>
      </dsp:txBody>
      <dsp:txXfrm>
        <a:off x="1772112" y="1082691"/>
        <a:ext cx="1916776" cy="454593"/>
      </dsp:txXfrm>
    </dsp:sp>
    <dsp:sp modelId="{8E8FDC17-4952-F648-A87B-9B66F6FC997E}">
      <dsp:nvSpPr>
        <dsp:cNvPr id="0" name=""/>
        <dsp:cNvSpPr/>
      </dsp:nvSpPr>
      <dsp:spPr>
        <a:xfrm>
          <a:off x="1747520" y="1587065"/>
          <a:ext cx="1965960" cy="503777"/>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26670" rIns="53340" bIns="26670" numCol="1" spcCol="1270" anchor="ctr" anchorCtr="0">
          <a:noAutofit/>
        </a:bodyPr>
        <a:lstStyle/>
        <a:p>
          <a:pPr marL="0" lvl="0" indent="0" algn="ctr" defTabSz="622300">
            <a:lnSpc>
              <a:spcPct val="90000"/>
            </a:lnSpc>
            <a:spcBef>
              <a:spcPct val="0"/>
            </a:spcBef>
            <a:spcAft>
              <a:spcPct val="35000"/>
            </a:spcAft>
            <a:buNone/>
          </a:pPr>
          <a:r>
            <a:rPr lang="en-US" sz="1400" kern="1200" dirty="0"/>
            <a:t>Request Data from Web Pages</a:t>
          </a:r>
        </a:p>
      </dsp:txBody>
      <dsp:txXfrm>
        <a:off x="1772112" y="1611657"/>
        <a:ext cx="1916776" cy="454593"/>
      </dsp:txXfrm>
    </dsp:sp>
    <dsp:sp modelId="{1622CF67-E6D5-4640-BC80-911C2666BD20}">
      <dsp:nvSpPr>
        <dsp:cNvPr id="0" name=""/>
        <dsp:cNvSpPr/>
      </dsp:nvSpPr>
      <dsp:spPr>
        <a:xfrm>
          <a:off x="1747520" y="2116031"/>
          <a:ext cx="1965960" cy="503777"/>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26670" rIns="53340" bIns="26670" numCol="1" spcCol="1270" anchor="ctr" anchorCtr="0">
          <a:noAutofit/>
        </a:bodyPr>
        <a:lstStyle/>
        <a:p>
          <a:pPr marL="0" lvl="0" indent="0" algn="ctr" defTabSz="622300">
            <a:lnSpc>
              <a:spcPct val="90000"/>
            </a:lnSpc>
            <a:spcBef>
              <a:spcPct val="0"/>
            </a:spcBef>
            <a:spcAft>
              <a:spcPct val="35000"/>
            </a:spcAft>
            <a:buNone/>
          </a:pPr>
          <a:r>
            <a:rPr lang="en-US" sz="1400" kern="1200" dirty="0"/>
            <a:t>Parse HTML Content      </a:t>
          </a:r>
        </a:p>
      </dsp:txBody>
      <dsp:txXfrm>
        <a:off x="1772112" y="2140623"/>
        <a:ext cx="1916776" cy="454593"/>
      </dsp:txXfrm>
    </dsp:sp>
    <dsp:sp modelId="{9E2354CB-9517-FB4E-9019-099723802C90}">
      <dsp:nvSpPr>
        <dsp:cNvPr id="0" name=""/>
        <dsp:cNvSpPr/>
      </dsp:nvSpPr>
      <dsp:spPr>
        <a:xfrm>
          <a:off x="1747520" y="2644998"/>
          <a:ext cx="1965960" cy="503777"/>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26670" rIns="53340" bIns="26670" numCol="1" spcCol="1270" anchor="ctr" anchorCtr="0">
          <a:noAutofit/>
        </a:bodyPr>
        <a:lstStyle/>
        <a:p>
          <a:pPr marL="0" lvl="0" indent="0" algn="ctr" defTabSz="622300">
            <a:lnSpc>
              <a:spcPct val="90000"/>
            </a:lnSpc>
            <a:spcBef>
              <a:spcPct val="0"/>
            </a:spcBef>
            <a:spcAft>
              <a:spcPct val="35000"/>
            </a:spcAft>
            <a:buNone/>
          </a:pPr>
          <a:r>
            <a:rPr lang="en-US" sz="1400" kern="1200" dirty="0"/>
            <a:t> Extract Target Data       </a:t>
          </a:r>
        </a:p>
      </dsp:txBody>
      <dsp:txXfrm>
        <a:off x="1772112" y="2669590"/>
        <a:ext cx="1916776" cy="454593"/>
      </dsp:txXfrm>
    </dsp:sp>
    <dsp:sp modelId="{451EC606-02CB-BC4A-8025-0456D604CDBE}">
      <dsp:nvSpPr>
        <dsp:cNvPr id="0" name=""/>
        <dsp:cNvSpPr/>
      </dsp:nvSpPr>
      <dsp:spPr>
        <a:xfrm>
          <a:off x="1747520" y="3173964"/>
          <a:ext cx="1965960" cy="503777"/>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26670" rIns="53340" bIns="26670" numCol="1" spcCol="1270" anchor="ctr" anchorCtr="0">
          <a:noAutofit/>
        </a:bodyPr>
        <a:lstStyle/>
        <a:p>
          <a:pPr marL="0" lvl="0" indent="0" algn="ctr" defTabSz="622300">
            <a:lnSpc>
              <a:spcPct val="90000"/>
            </a:lnSpc>
            <a:spcBef>
              <a:spcPct val="0"/>
            </a:spcBef>
            <a:spcAft>
              <a:spcPct val="35000"/>
            </a:spcAft>
            <a:buNone/>
          </a:pPr>
          <a:r>
            <a:rPr lang="en-US" sz="1400" kern="1200" dirty="0"/>
            <a:t>Clean Extracted Data  </a:t>
          </a:r>
        </a:p>
      </dsp:txBody>
      <dsp:txXfrm>
        <a:off x="1772112" y="3198556"/>
        <a:ext cx="1916776" cy="454593"/>
      </dsp:txXfrm>
    </dsp:sp>
    <dsp:sp modelId="{AD5EF4E6-8B77-7C4D-AA46-4F10790807F8}">
      <dsp:nvSpPr>
        <dsp:cNvPr id="0" name=""/>
        <dsp:cNvSpPr/>
      </dsp:nvSpPr>
      <dsp:spPr>
        <a:xfrm>
          <a:off x="1747520" y="3702930"/>
          <a:ext cx="1965960" cy="503777"/>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26670" rIns="53340" bIns="26670" numCol="1" spcCol="1270" anchor="ctr" anchorCtr="0">
          <a:noAutofit/>
        </a:bodyPr>
        <a:lstStyle/>
        <a:p>
          <a:pPr marL="0" lvl="0" indent="0" algn="ctr" defTabSz="622300">
            <a:lnSpc>
              <a:spcPct val="90000"/>
            </a:lnSpc>
            <a:spcBef>
              <a:spcPct val="0"/>
            </a:spcBef>
            <a:spcAft>
              <a:spcPct val="35000"/>
            </a:spcAft>
            <a:buNone/>
          </a:pPr>
          <a:r>
            <a:rPr lang="en-US" sz="1400" kern="1200" dirty="0"/>
            <a:t>|Save Data to File</a:t>
          </a:r>
        </a:p>
      </dsp:txBody>
      <dsp:txXfrm>
        <a:off x="1772112" y="3727522"/>
        <a:ext cx="1916776" cy="454593"/>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6FB3DF8-C71C-E646-8A45-CA37CF2E617D}">
      <dsp:nvSpPr>
        <dsp:cNvPr id="0" name=""/>
        <dsp:cNvSpPr/>
      </dsp:nvSpPr>
      <dsp:spPr>
        <a:xfrm>
          <a:off x="1747520" y="166"/>
          <a:ext cx="1965960" cy="503777"/>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26670" rIns="53340" bIns="26670" numCol="1" spcCol="1270" anchor="ctr" anchorCtr="0">
          <a:noAutofit/>
        </a:bodyPr>
        <a:lstStyle/>
        <a:p>
          <a:pPr marL="0" lvl="0" indent="0" algn="ctr" defTabSz="622300">
            <a:lnSpc>
              <a:spcPct val="90000"/>
            </a:lnSpc>
            <a:spcBef>
              <a:spcPct val="0"/>
            </a:spcBef>
            <a:spcAft>
              <a:spcPct val="35000"/>
            </a:spcAft>
            <a:buNone/>
          </a:pPr>
          <a:r>
            <a:rPr lang="en-US" sz="1400" kern="1200" dirty="0"/>
            <a:t>Define Data Need  </a:t>
          </a:r>
        </a:p>
      </dsp:txBody>
      <dsp:txXfrm>
        <a:off x="1772112" y="24758"/>
        <a:ext cx="1916776" cy="454593"/>
      </dsp:txXfrm>
    </dsp:sp>
    <dsp:sp modelId="{30D3719D-B631-3142-9979-DDA4CEC0276B}">
      <dsp:nvSpPr>
        <dsp:cNvPr id="0" name=""/>
        <dsp:cNvSpPr/>
      </dsp:nvSpPr>
      <dsp:spPr>
        <a:xfrm>
          <a:off x="1747520" y="529133"/>
          <a:ext cx="1965960" cy="503777"/>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26670" rIns="53340" bIns="26670" numCol="1" spcCol="1270" anchor="ctr" anchorCtr="0">
          <a:noAutofit/>
        </a:bodyPr>
        <a:lstStyle/>
        <a:p>
          <a:pPr marL="0" lvl="0" indent="0" algn="ctr" defTabSz="622300">
            <a:lnSpc>
              <a:spcPct val="90000"/>
            </a:lnSpc>
            <a:spcBef>
              <a:spcPct val="0"/>
            </a:spcBef>
            <a:spcAft>
              <a:spcPct val="35000"/>
            </a:spcAft>
            <a:buNone/>
          </a:pPr>
          <a:r>
            <a:rPr lang="en-US" sz="1400" kern="1200" dirty="0"/>
            <a:t>Identify required fields</a:t>
          </a:r>
        </a:p>
      </dsp:txBody>
      <dsp:txXfrm>
        <a:off x="1772112" y="553725"/>
        <a:ext cx="1916776" cy="454593"/>
      </dsp:txXfrm>
    </dsp:sp>
    <dsp:sp modelId="{24AF2022-0943-A24E-B47B-CB934EAAE196}">
      <dsp:nvSpPr>
        <dsp:cNvPr id="0" name=""/>
        <dsp:cNvSpPr/>
      </dsp:nvSpPr>
      <dsp:spPr>
        <a:xfrm>
          <a:off x="1747520" y="1058099"/>
          <a:ext cx="1965960" cy="503777"/>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26670" rIns="53340" bIns="26670" numCol="1" spcCol="1270" anchor="ctr" anchorCtr="0">
          <a:noAutofit/>
        </a:bodyPr>
        <a:lstStyle/>
        <a:p>
          <a:pPr marL="0" lvl="0" indent="0" algn="ctr" defTabSz="622300">
            <a:lnSpc>
              <a:spcPct val="90000"/>
            </a:lnSpc>
            <a:spcBef>
              <a:spcPct val="0"/>
            </a:spcBef>
            <a:spcAft>
              <a:spcPct val="35000"/>
            </a:spcAft>
            <a:buNone/>
          </a:pPr>
          <a:r>
            <a:rPr lang="en-US" sz="1400" kern="1200" dirty="0"/>
            <a:t>Identify URLs to scrape  </a:t>
          </a:r>
        </a:p>
      </dsp:txBody>
      <dsp:txXfrm>
        <a:off x="1772112" y="1082691"/>
        <a:ext cx="1916776" cy="454593"/>
      </dsp:txXfrm>
    </dsp:sp>
    <dsp:sp modelId="{8E8FDC17-4952-F648-A87B-9B66F6FC997E}">
      <dsp:nvSpPr>
        <dsp:cNvPr id="0" name=""/>
        <dsp:cNvSpPr/>
      </dsp:nvSpPr>
      <dsp:spPr>
        <a:xfrm>
          <a:off x="1747520" y="1587065"/>
          <a:ext cx="1965960" cy="503777"/>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26670" rIns="53340" bIns="26670" numCol="1" spcCol="1270" anchor="ctr" anchorCtr="0">
          <a:noAutofit/>
        </a:bodyPr>
        <a:lstStyle/>
        <a:p>
          <a:pPr marL="0" lvl="0" indent="0" algn="ctr" defTabSz="622300">
            <a:lnSpc>
              <a:spcPct val="90000"/>
            </a:lnSpc>
            <a:spcBef>
              <a:spcPct val="0"/>
            </a:spcBef>
            <a:spcAft>
              <a:spcPct val="35000"/>
            </a:spcAft>
            <a:buNone/>
          </a:pPr>
          <a:r>
            <a:rPr lang="en-US" sz="1400" kern="1200" dirty="0"/>
            <a:t>Request Data from Web Pages</a:t>
          </a:r>
        </a:p>
      </dsp:txBody>
      <dsp:txXfrm>
        <a:off x="1772112" y="1611657"/>
        <a:ext cx="1916776" cy="454593"/>
      </dsp:txXfrm>
    </dsp:sp>
    <dsp:sp modelId="{1622CF67-E6D5-4640-BC80-911C2666BD20}">
      <dsp:nvSpPr>
        <dsp:cNvPr id="0" name=""/>
        <dsp:cNvSpPr/>
      </dsp:nvSpPr>
      <dsp:spPr>
        <a:xfrm>
          <a:off x="1747520" y="2116031"/>
          <a:ext cx="1965960" cy="503777"/>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26670" rIns="53340" bIns="26670" numCol="1" spcCol="1270" anchor="ctr" anchorCtr="0">
          <a:noAutofit/>
        </a:bodyPr>
        <a:lstStyle/>
        <a:p>
          <a:pPr marL="0" lvl="0" indent="0" algn="ctr" defTabSz="622300">
            <a:lnSpc>
              <a:spcPct val="90000"/>
            </a:lnSpc>
            <a:spcBef>
              <a:spcPct val="0"/>
            </a:spcBef>
            <a:spcAft>
              <a:spcPct val="35000"/>
            </a:spcAft>
            <a:buNone/>
          </a:pPr>
          <a:r>
            <a:rPr lang="en-US" sz="1400" kern="1200" dirty="0"/>
            <a:t>Parse HTML Content      </a:t>
          </a:r>
        </a:p>
      </dsp:txBody>
      <dsp:txXfrm>
        <a:off x="1772112" y="2140623"/>
        <a:ext cx="1916776" cy="454593"/>
      </dsp:txXfrm>
    </dsp:sp>
    <dsp:sp modelId="{9E2354CB-9517-FB4E-9019-099723802C90}">
      <dsp:nvSpPr>
        <dsp:cNvPr id="0" name=""/>
        <dsp:cNvSpPr/>
      </dsp:nvSpPr>
      <dsp:spPr>
        <a:xfrm>
          <a:off x="1747520" y="2644998"/>
          <a:ext cx="1965960" cy="503777"/>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26670" rIns="53340" bIns="26670" numCol="1" spcCol="1270" anchor="ctr" anchorCtr="0">
          <a:noAutofit/>
        </a:bodyPr>
        <a:lstStyle/>
        <a:p>
          <a:pPr marL="0" lvl="0" indent="0" algn="ctr" defTabSz="622300">
            <a:lnSpc>
              <a:spcPct val="90000"/>
            </a:lnSpc>
            <a:spcBef>
              <a:spcPct val="0"/>
            </a:spcBef>
            <a:spcAft>
              <a:spcPct val="35000"/>
            </a:spcAft>
            <a:buNone/>
          </a:pPr>
          <a:r>
            <a:rPr lang="en-US" sz="1400" kern="1200" dirty="0"/>
            <a:t> Extract Target Data       </a:t>
          </a:r>
        </a:p>
      </dsp:txBody>
      <dsp:txXfrm>
        <a:off x="1772112" y="2669590"/>
        <a:ext cx="1916776" cy="454593"/>
      </dsp:txXfrm>
    </dsp:sp>
    <dsp:sp modelId="{451EC606-02CB-BC4A-8025-0456D604CDBE}">
      <dsp:nvSpPr>
        <dsp:cNvPr id="0" name=""/>
        <dsp:cNvSpPr/>
      </dsp:nvSpPr>
      <dsp:spPr>
        <a:xfrm>
          <a:off x="1747520" y="3173964"/>
          <a:ext cx="1965960" cy="503777"/>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26670" rIns="53340" bIns="26670" numCol="1" spcCol="1270" anchor="ctr" anchorCtr="0">
          <a:noAutofit/>
        </a:bodyPr>
        <a:lstStyle/>
        <a:p>
          <a:pPr marL="0" lvl="0" indent="0" algn="ctr" defTabSz="622300">
            <a:lnSpc>
              <a:spcPct val="90000"/>
            </a:lnSpc>
            <a:spcBef>
              <a:spcPct val="0"/>
            </a:spcBef>
            <a:spcAft>
              <a:spcPct val="35000"/>
            </a:spcAft>
            <a:buNone/>
          </a:pPr>
          <a:r>
            <a:rPr lang="en-US" sz="1400" kern="1200" dirty="0"/>
            <a:t>Clean Extracted Data  </a:t>
          </a:r>
        </a:p>
      </dsp:txBody>
      <dsp:txXfrm>
        <a:off x="1772112" y="3198556"/>
        <a:ext cx="1916776" cy="454593"/>
      </dsp:txXfrm>
    </dsp:sp>
    <dsp:sp modelId="{AD5EF4E6-8B77-7C4D-AA46-4F10790807F8}">
      <dsp:nvSpPr>
        <dsp:cNvPr id="0" name=""/>
        <dsp:cNvSpPr/>
      </dsp:nvSpPr>
      <dsp:spPr>
        <a:xfrm>
          <a:off x="1747520" y="3702930"/>
          <a:ext cx="1965960" cy="503777"/>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26670" rIns="53340" bIns="26670" numCol="1" spcCol="1270" anchor="ctr" anchorCtr="0">
          <a:noAutofit/>
        </a:bodyPr>
        <a:lstStyle/>
        <a:p>
          <a:pPr marL="0" lvl="0" indent="0" algn="ctr" defTabSz="622300">
            <a:lnSpc>
              <a:spcPct val="90000"/>
            </a:lnSpc>
            <a:spcBef>
              <a:spcPct val="0"/>
            </a:spcBef>
            <a:spcAft>
              <a:spcPct val="35000"/>
            </a:spcAft>
            <a:buNone/>
          </a:pPr>
          <a:r>
            <a:rPr lang="en-US" sz="1400" kern="1200" dirty="0"/>
            <a:t>|Save Data to File</a:t>
          </a:r>
        </a:p>
      </dsp:txBody>
      <dsp:txXfrm>
        <a:off x="1772112" y="3727522"/>
        <a:ext cx="1916776" cy="454593"/>
      </dsp:txXfrm>
    </dsp:sp>
  </dsp:spTree>
</dsp:drawing>
</file>

<file path=ppt/diagrams/layout1.xml><?xml version="1.0" encoding="utf-8"?>
<dgm:layoutDef xmlns:dgm="http://schemas.openxmlformats.org/drawingml/2006/diagram" xmlns:a="http://schemas.openxmlformats.org/drawingml/2006/main" uniqueId="urn:microsoft.com/office/officeart/2005/8/layout/hProcess11">
  <dgm:title val=""/>
  <dgm:desc val=""/>
  <dgm:catLst>
    <dgm:cat type="process" pri="8000"/>
    <dgm:cat type="convert" pri="14000"/>
  </dgm:catLst>
  <dgm:sampData useDef="1">
    <dgm:dataModel>
      <dgm:pt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alg type="composite"/>
    <dgm:shape xmlns:r="http://schemas.openxmlformats.org/officeDocument/2006/relationships" r:blip="">
      <dgm:adjLst/>
    </dgm:shape>
    <dgm:presOf/>
    <dgm:choose name="Name1">
      <dgm:if name="Name2" func="var" arg="dir" op="equ" val="norm">
        <dgm:constrLst>
          <dgm:constr type="w" for="ch" forName="arrow" refType="w"/>
          <dgm:constr type="h" for="ch" forName="arrow" refType="h" fact="0.4"/>
          <dgm:constr type="ctrY" for="ch" forName="arrow" refType="h" fact="0.5"/>
          <dgm:constr type="l" for="ch" forName="arrow"/>
          <dgm:constr type="w" for="ch" forName="points" refType="w" fact="0.9"/>
          <dgm:constr type="h" for="ch" forName="points" refType="h"/>
          <dgm:constr type="t" for="ch" forName="points"/>
          <dgm:constr type="l" for="ch" forName="points"/>
        </dgm:constrLst>
      </dgm:if>
      <dgm:else name="Name3">
        <dgm:constrLst>
          <dgm:constr type="w" for="ch" forName="arrow" refType="w"/>
          <dgm:constr type="h" for="ch" forName="arrow" refType="h" fact="0.4"/>
          <dgm:constr type="ctrY" for="ch" forName="arrow" refType="h" fact="0.5"/>
          <dgm:constr type="r" for="ch" forName="arrow" refType="w"/>
          <dgm:constr type="w" for="ch" forName="points" refType="w" fact="0.9"/>
          <dgm:constr type="h" for="ch" forName="points" refType="h"/>
          <dgm:constr type="t" for="ch" forName="points"/>
          <dgm:constr type="r" for="ch" forName="points" refType="w"/>
        </dgm:constrLst>
      </dgm:else>
    </dgm:choose>
    <dgm:ruleLst/>
    <dgm:layoutNode name="arrow" styleLbl="bgShp">
      <dgm:alg type="sp"/>
      <dgm:choose name="Name4">
        <dgm:if name="Name5" func="var" arg="dir" op="equ" val="norm">
          <dgm:shape xmlns:r="http://schemas.openxmlformats.org/officeDocument/2006/relationships" type="notchedRightArrow" r:blip="">
            <dgm:adjLst/>
          </dgm:shape>
        </dgm:if>
        <dgm:else name="Name6">
          <dgm:shape xmlns:r="http://schemas.openxmlformats.org/officeDocument/2006/relationships" rot="180" type="notchedRightArrow" r:blip="">
            <dgm:adjLst/>
          </dgm:shape>
        </dgm:else>
      </dgm:choose>
      <dgm:presOf/>
      <dgm:constrLst/>
      <dgm:ruleLst/>
    </dgm:layoutNode>
    <dgm:layoutNode name="points">
      <dgm:choose name="Name7">
        <dgm:if name="Name8" func="var" arg="dir" op="equ" val="norm">
          <dgm:alg type="lin">
            <dgm:param type="linDir" val="fromL"/>
          </dgm:alg>
        </dgm:if>
        <dgm:else name="Name9">
          <dgm:alg type="lin">
            <dgm:param type="linDir" val="fromR"/>
          </dgm:alg>
        </dgm:else>
      </dgm:choose>
      <dgm:shape xmlns:r="http://schemas.openxmlformats.org/officeDocument/2006/relationships" r:blip="">
        <dgm:adjLst/>
      </dgm:shape>
      <dgm:presOf/>
      <dgm:constrLst>
        <dgm:constr type="w" for="ch" forName="compositeA" refType="w"/>
        <dgm:constr type="h" for="ch" forName="compositeA" refType="h"/>
        <dgm:constr type="w" for="ch" forName="compositeB" refType="w" refFor="ch" refForName="compositeA" op="equ"/>
        <dgm:constr type="h" for="ch" forName="compositeB" refType="h" refFor="ch" refForName="compositeA" op="equ"/>
        <dgm:constr type="primFontSz" for="des" ptType="node" op="equ" val="65"/>
        <dgm:constr type="w" for="ch" forName="space" refType="w" refFor="ch" refForName="compositeA" op="equ" fact="0.05"/>
      </dgm:constrLst>
      <dgm:ruleLst/>
      <dgm:forEach name="Name10" axis="ch" ptType="node">
        <dgm:choose name="Name11">
          <dgm:if name="Name12" axis="self" ptType="node" func="posOdd" op="equ" val="1">
            <dgm:layoutNode name="compositeA">
              <dgm:alg type="composite"/>
              <dgm:shape xmlns:r="http://schemas.openxmlformats.org/officeDocument/2006/relationships" r:blip="">
                <dgm:adjLst/>
              </dgm:shape>
              <dgm:presOf/>
              <dgm:constrLst>
                <dgm:constr type="w" for="ch" forName="textA" refType="w"/>
                <dgm:constr type="h" for="ch" forName="textA" refType="h" fact="0.4"/>
                <dgm:constr type="t" for="ch" forName="textA"/>
                <dgm:constr type="l" for="ch" forName="textA"/>
                <dgm:constr type="h" for="ch" forName="circleA" refType="h" fact="0.1"/>
                <dgm:constr type="h" for="ch" forName="circleA" refType="w" op="lte"/>
                <dgm:constr type="w" for="ch" forName="circleA" refType="h" refFor="ch" refForName="circleA" op="equ"/>
                <dgm:constr type="ctrY" for="ch" forName="circleA" refType="h" fact="0.5"/>
                <dgm:constr type="ctrX" for="ch" forName="circleA" refType="w" refFor="ch" refForName="textA" fact="0.5"/>
                <dgm:constr type="w" for="ch" forName="spaceA" refType="w"/>
                <dgm:constr type="h" for="ch" forName="spaceA" refType="h" fact="0.4"/>
                <dgm:constr type="b" for="ch" forName="spaceA" refType="h"/>
                <dgm:constr type="l" for="ch" forName="spaceA"/>
              </dgm:constrLst>
              <dgm:ruleLst/>
              <dgm:layoutNode name="textA" styleLbl="revTx">
                <dgm:varLst>
                  <dgm:bulletEnabled val="1"/>
                </dgm:varLst>
                <dgm:alg type="tx">
                  <dgm:param type="txAnchorVert" val="b"/>
                  <dgm:param type="txAnchorVertCh" val="b"/>
                  <dgm:param type="txAnchorHorzCh" val="ctr"/>
                </dgm:alg>
                <dgm:shape xmlns:r="http://schemas.openxmlformats.org/officeDocument/2006/relationships" type="rect" r:blip="">
                  <dgm:adjLst/>
                </dgm:shape>
                <dgm:presOf axis="desOrSelf" ptType="node"/>
                <dgm:constrLst/>
                <dgm:ruleLst>
                  <dgm:rule type="primFontSz" val="5" fact="NaN" max="NaN"/>
                </dgm:ruleLst>
              </dgm:layoutNode>
              <dgm:layoutNode name="circleA">
                <dgm:alg type="sp"/>
                <dgm:shape xmlns:r="http://schemas.openxmlformats.org/officeDocument/2006/relationships" type="ellipse" r:blip="">
                  <dgm:adjLst/>
                </dgm:shape>
                <dgm:presOf/>
                <dgm:constrLst/>
                <dgm:ruleLst/>
              </dgm:layoutNode>
              <dgm:layoutNode name="spaceA">
                <dgm:alg type="sp"/>
                <dgm:shape xmlns:r="http://schemas.openxmlformats.org/officeDocument/2006/relationships" r:blip="">
                  <dgm:adjLst/>
                </dgm:shape>
                <dgm:presOf/>
                <dgm:constrLst/>
                <dgm:ruleLst/>
              </dgm:layoutNode>
            </dgm:layoutNode>
          </dgm:if>
          <dgm:else name="Name13">
            <dgm:layoutNode name="compositeB">
              <dgm:alg type="composite"/>
              <dgm:shape xmlns:r="http://schemas.openxmlformats.org/officeDocument/2006/relationships" r:blip="">
                <dgm:adjLst/>
              </dgm:shape>
              <dgm:presOf/>
              <dgm:constrLst>
                <dgm:constr type="w" for="ch" forName="textB" refType="w"/>
                <dgm:constr type="h" for="ch" forName="textB" refType="h" fact="0.4"/>
                <dgm:constr type="b" for="ch" forName="textB" refType="h"/>
                <dgm:constr type="l" for="ch" forName="textB"/>
                <dgm:constr type="h" for="ch" forName="circleB" refType="h" fact="0.1"/>
                <dgm:constr type="w" for="ch" forName="circleB" refType="h" refFor="ch" refForName="circleB" op="equ"/>
                <dgm:constr type="h" for="ch" forName="circleB" refType="w" op="lte"/>
                <dgm:constr type="ctrY" for="ch" forName="circleB" refType="h" fact="0.5"/>
                <dgm:constr type="ctrX" for="ch" forName="circleB" refType="w" refFor="ch" refForName="textB" fact="0.5"/>
                <dgm:constr type="w" for="ch" forName="spaceB" refType="w"/>
                <dgm:constr type="h" for="ch" forName="spaceB" refType="h" fact="0.4"/>
                <dgm:constr type="t" for="ch" forName="spaceB"/>
                <dgm:constr type="l" for="ch" forName="spaceB"/>
              </dgm:constrLst>
              <dgm:ruleLst/>
              <dgm:layoutNode name="textB" styleLbl="revTx">
                <dgm:varLst>
                  <dgm:bulletEnabled val="1"/>
                </dgm:varLst>
                <dgm:alg type="tx">
                  <dgm:param type="txAnchorVert" val="t"/>
                  <dgm:param type="txAnchorVertCh" val="t"/>
                  <dgm:param type="txAnchorHorzCh" val="ctr"/>
                </dgm:alg>
                <dgm:shape xmlns:r="http://schemas.openxmlformats.org/officeDocument/2006/relationships" type="rect" r:blip="">
                  <dgm:adjLst/>
                </dgm:shape>
                <dgm:presOf axis="desOrSelf" ptType="node"/>
                <dgm:constrLst/>
                <dgm:ruleLst>
                  <dgm:rule type="primFontSz" val="5" fact="NaN" max="NaN"/>
                </dgm:ruleLst>
              </dgm:layoutNode>
              <dgm:layoutNode name="circleB">
                <dgm:alg type="sp"/>
                <dgm:shape xmlns:r="http://schemas.openxmlformats.org/officeDocument/2006/relationships" type="ellipse" r:blip="">
                  <dgm:adjLst/>
                </dgm:shape>
                <dgm:presOf/>
                <dgm:constrLst/>
                <dgm:ruleLst/>
              </dgm:layoutNode>
              <dgm:layoutNode name="spaceB">
                <dgm:alg type="sp"/>
                <dgm:shape xmlns:r="http://schemas.openxmlformats.org/officeDocument/2006/relationships" r:blip="">
                  <dgm:adjLst/>
                </dgm:shape>
                <dgm:presOf/>
                <dgm:constrLst/>
                <dgm:ruleLst/>
              </dgm:layoutNode>
            </dgm:layoutNode>
          </dgm:else>
        </dgm:choose>
        <dgm:forEach name="Name14" axis="followSib" ptType="sibTrans" cnt="1">
          <dgm:layoutNode name="space">
            <dgm:alg type="sp"/>
            <dgm:shape xmlns:r="http://schemas.openxmlformats.org/officeDocument/2006/relationships" r:blip="">
              <dgm:adjLst/>
            </dgm:shape>
            <dgm:presOf/>
            <dgm:constrLst/>
            <dgm:ruleLst/>
          </dgm:layoutNode>
        </dgm:forEach>
      </dgm:forEach>
    </dgm:layoutNode>
  </dgm:layoutNode>
</dgm:layoutDef>
</file>

<file path=ppt/diagrams/layout2.xml><?xml version="1.0" encoding="utf-8"?>
<dgm:layoutDef xmlns:dgm="http://schemas.openxmlformats.org/drawingml/2006/diagram" xmlns:a="http://schemas.openxmlformats.org/drawingml/2006/main" uniqueId="urn:microsoft.com/office/officeart/2005/8/layout/chevron1">
  <dgm:title val=""/>
  <dgm:desc val=""/>
  <dgm:catLst>
    <dgm:cat type="process" pri="9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des" func="maxDepth" op="gte" val="2">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1.5"/>
          <dgm:constr type="h" for="des" forName="desTx" refType="primFontSz" refFor="des" refForName="parTx" fact="0.5"/>
          <dgm:constr type="w" for="ch" forName="space" op="equ" val="-6"/>
        </dgm:constrLst>
        <dgm:ruleLst>
          <dgm:rule type="w" for="ch" forName="composite" val="0" fact="NaN" max="NaN"/>
          <dgm:rule type="primFontSz" for="des" forName="parTx" val="5" fact="NaN" max="NaN"/>
        </dgm:ruleLst>
        <dgm:forEach name="Name6" axis="ch" ptType="node">
          <dgm:layoutNode name="composite">
            <dgm:alg type="composite"/>
            <dgm:shape xmlns:r="http://schemas.openxmlformats.org/officeDocument/2006/relationships" r:blip="">
              <dgm:adjLst/>
            </dgm:shape>
            <dgm:presOf/>
            <dgm:choose name="Name7">
              <dgm:if name="Name8" func="var" arg="dir" op="equ" val="norm">
                <dgm:constrLst>
                  <dgm:constr type="l" for="ch" forName="parTx"/>
                  <dgm:constr type="w" for="ch" forName="parTx" refType="w"/>
                  <dgm:constr type="t" for="ch" forName="parTx"/>
                  <dgm:constr type="l" for="ch" forName="desTx"/>
                  <dgm:constr type="w" for="ch" forName="desTx" refType="w" refFor="ch" refForName="parTx" fact="0.8"/>
                  <dgm:constr type="t" for="ch" forName="desTx" refType="h" refFor="ch" refForName="parTx" fact="1.125"/>
                </dgm:constrLst>
              </dgm:if>
              <dgm:else name="Name9">
                <dgm:constrLst>
                  <dgm:constr type="l" for="ch" forName="parTx"/>
                  <dgm:constr type="w" for="ch" forName="parTx" refType="w"/>
                  <dgm:constr type="t" for="ch" forName="parTx"/>
                  <dgm:constr type="l" for="ch" forName="desTx" refType="w" fact="0.2"/>
                  <dgm:constr type="w" for="ch" forName="desTx" refType="w" refFor="ch" refForName="parTx" fact="0.8"/>
                  <dgm:constr type="t" for="ch" forName="desTx" refType="h" refFor="ch" refForName="parTx" fact="1.125"/>
                </dgm:constrLst>
              </dgm:else>
            </dgm:choose>
            <dgm:ruleLst>
              <dgm:rule type="h" val="INF" fact="NaN" max="NaN"/>
            </dgm:ruleLst>
            <dgm:layoutNode name="parTx">
              <dgm:varLst>
                <dgm:chMax val="0"/>
                <dgm:chPref val="0"/>
                <dgm:bulletEnabled val="1"/>
              </dgm:varLst>
              <dgm:alg type="tx"/>
              <dgm:choose name="Name10">
                <dgm:if name="Name11" func="var" arg="dir" op="equ" val="norm">
                  <dgm:shape xmlns:r="http://schemas.openxmlformats.org/officeDocument/2006/relationships" type="chevron" r:blip="">
                    <dgm:adjLst/>
                  </dgm:shape>
                </dgm:if>
                <dgm:else name="Name12">
                  <dgm:shape xmlns:r="http://schemas.openxmlformats.org/officeDocument/2006/relationships" rot="180" type="chevron" r:blip="">
                    <dgm:adjLst/>
                  </dgm:shape>
                </dgm:else>
              </dgm:choose>
              <dgm:presOf axis="self" ptType="node"/>
              <dgm:choose name="Name13">
                <dgm:if name="Name14" func="var" arg="dir" op="equ" val="norm">
                  <dgm:constrLst>
                    <dgm:constr type="h" refType="w" op="lte" fact="0.4"/>
                    <dgm:constr type="h"/>
                    <dgm:constr type="tMarg" refType="primFontSz" fact="0.105"/>
                    <dgm:constr type="bMarg" refType="primFontSz" fact="0.105"/>
                    <dgm:constr type="lMarg" refType="primFontSz" fact="0.315"/>
                    <dgm:constr type="rMarg" refType="primFontSz" fact="0.105"/>
                  </dgm:constrLst>
                </dgm:if>
                <dgm:else name="Name15">
                  <dgm:constrLst>
                    <dgm:constr type="h" refType="w" op="lte" fact="0.4"/>
                    <dgm:constr type="h"/>
                    <dgm:constr type="tMarg" refType="primFontSz" fact="0.105"/>
                    <dgm:constr type="bMarg" refType="primFontSz" fact="0.105"/>
                    <dgm:constr type="lMarg" refType="primFontSz" fact="0.105"/>
                    <dgm:constr type="rMarg" refType="primFontSz" fact="0.315"/>
                  </dgm:constrLst>
                </dgm:else>
              </dgm:choose>
              <dgm:ruleLst>
                <dgm:rule type="h" val="INF" fact="NaN" max="NaN"/>
              </dgm:ruleLst>
            </dgm:layoutNode>
            <dgm:layoutNode name="desTx" styleLbl="revTx">
              <dgm:varLst>
                <dgm:bulletEnabled val="1"/>
              </dgm:varLst>
              <dgm:alg type="tx">
                <dgm:param type="stBulletLvl" val="1"/>
              </dgm:alg>
              <dgm:choose name="Name16">
                <dgm:if name="Name17" axis="ch" ptType="node" func="cnt" op="gte" val="1">
                  <dgm:shape xmlns:r="http://schemas.openxmlformats.org/officeDocument/2006/relationships" type="rect" r:blip="">
                    <dgm:adjLst/>
                  </dgm:shape>
                </dgm:if>
                <dgm:else name="Name18">
                  <dgm:shape xmlns:r="http://schemas.openxmlformats.org/officeDocument/2006/relationships" type="rect" r:blip="" hideGeom="1">
                    <dgm:adjLst/>
                  </dgm:shape>
                </dgm:else>
              </dgm:choose>
              <dgm:presOf axis="des" ptType="node"/>
              <dgm:constrLst>
                <dgm:constr type="secFontSz" val="65"/>
                <dgm:constr type="primFontSz" refType="secFontSz"/>
                <dgm:constr type="h"/>
                <dgm:constr type="tMarg"/>
                <dgm:constr type="bMarg"/>
                <dgm:constr type="rMarg"/>
                <dgm:constr type="lMarg"/>
              </dgm:constrLst>
              <dgm:ruleLst>
                <dgm:rule type="h" val="INF" fact="NaN" max="NaN"/>
              </dgm:ruleLst>
            </dgm:layoutNode>
          </dgm:layoutNode>
          <dgm:forEach name="Name19" axis="followSib" ptType="sibTrans" cnt="1">
            <dgm:layoutNode name="space">
              <dgm:alg type="sp"/>
              <dgm:shape xmlns:r="http://schemas.openxmlformats.org/officeDocument/2006/relationships" r:blip="">
                <dgm:adjLst/>
              </dgm:shape>
              <dgm:presOf/>
              <dgm:constrLst/>
              <dgm:ruleLst/>
            </dgm:layoutNode>
          </dgm:forEach>
        </dgm:forEach>
      </dgm:if>
      <dgm:else name="Name20">
        <dgm:constrLst>
          <dgm:constr type="w" for="ch" forName="parTxOnly" refType="w"/>
          <dgm:constr type="h" for="des" forName="parTxOnly" op="equ"/>
          <dgm:constr type="primFontSz" for="des" forName="parTxOnly" op="equ" val="65"/>
          <dgm:constr type="w" for="ch" forName="parTxOnlySpace" refType="w" refFor="ch" refForName="parTxOnly" fact="-0.1"/>
        </dgm:constrLst>
        <dgm:ruleLst/>
        <dgm:forEach name="Name21" axis="ch" ptType="node">
          <dgm:layoutNode name="parTxOnly">
            <dgm:varLst>
              <dgm:chMax val="0"/>
              <dgm:chPref val="0"/>
              <dgm:bulletEnabled val="1"/>
            </dgm:varLst>
            <dgm:alg type="tx"/>
            <dgm:choose name="Name22">
              <dgm:if name="Name23" func="var" arg="dir" op="equ" val="norm">
                <dgm:shape xmlns:r="http://schemas.openxmlformats.org/officeDocument/2006/relationships" type="chevron" r:blip="">
                  <dgm:adjLst/>
                </dgm:shape>
              </dgm:if>
              <dgm:else name="Name24">
                <dgm:shape xmlns:r="http://schemas.openxmlformats.org/officeDocument/2006/relationships" rot="180" type="chevron" r:blip="">
                  <dgm:adjLst/>
                </dgm:shape>
              </dgm:else>
            </dgm:choose>
            <dgm:presOf axis="self" ptType="node"/>
            <dgm:choose name="Name25">
              <dgm:if name="Name26" func="var" arg="dir" op="equ" val="norm">
                <dgm:constrLst>
                  <dgm:constr type="h" refType="w" op="equ" fact="0.4"/>
                  <dgm:constr type="tMarg" refType="primFontSz" fact="0.105"/>
                  <dgm:constr type="bMarg" refType="primFontSz" fact="0.105"/>
                  <dgm:constr type="lMarg" refType="primFontSz" fact="0.315"/>
                  <dgm:constr type="rMarg" refType="primFontSz" fact="0.105"/>
                </dgm:constrLst>
              </dgm:if>
              <dgm:else name="Name27">
                <dgm:constrLst>
                  <dgm:constr type="h" refType="w" op="equ" fact="0.4"/>
                  <dgm:constr type="tMarg" refType="primFontSz" fact="0.105"/>
                  <dgm:constr type="bMarg" refType="primFontSz" fact="0.105"/>
                  <dgm:constr type="lMarg" refType="primFontSz" fact="0.105"/>
                  <dgm:constr type="rMarg" refType="primFontSz" fact="0.315"/>
                </dgm:constrLst>
              </dgm:else>
            </dgm:choose>
            <dgm:ruleLst>
              <dgm:rule type="primFontSz" val="5" fact="NaN" max="NaN"/>
            </dgm:ruleLst>
          </dgm:layoutNode>
          <dgm:forEach name="Name28" axis="followSib" ptType="sibTrans" cnt="1">
            <dgm:layoutNode name="parTxOnlySpace">
              <dgm:alg type="sp"/>
              <dgm:shape xmlns:r="http://schemas.openxmlformats.org/officeDocument/2006/relationships" r:blip="">
                <dgm:adjLst/>
              </dgm:shape>
              <dgm:presOf/>
              <dgm:constrLst/>
              <dgm:ruleLst/>
            </dgm:layoutNode>
          </dgm:forEach>
        </dgm:forEach>
      </dgm:else>
    </dgm:choose>
  </dgm:layoutNode>
</dgm:layoutDef>
</file>

<file path=ppt/diagrams/layout3.xml><?xml version="1.0" encoding="utf-8"?>
<dgm:layoutDef xmlns:dgm="http://schemas.openxmlformats.org/drawingml/2006/diagram" xmlns:a="http://schemas.openxmlformats.org/drawingml/2006/main" uniqueId="urn:microsoft.com/office/officeart/2005/8/layout/vList5">
  <dgm:title val=""/>
  <dgm:desc val=""/>
  <dgm:catLst>
    <dgm:cat type="list" pri="15000"/>
    <dgm:cat type="convert" pri="2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choose name="Name1">
      <dgm:if name="Name2" func="var" arg="dir" op="equ" val="norm">
        <dgm:alg type="lin">
          <dgm:param type="linDir" val="fromT"/>
          <dgm:param type="nodeHorzAlign" val="l"/>
        </dgm:alg>
      </dgm:if>
      <dgm:else name="Name3">
        <dgm:alg type="lin">
          <dgm:param type="linDir" val="fromT"/>
          <dgm:param type="nodeHorzAlign" val="r"/>
        </dgm:alg>
      </dgm:else>
    </dgm:choose>
    <dgm:shape xmlns:r="http://schemas.openxmlformats.org/officeDocument/2006/relationships" r:blip="">
      <dgm:adjLst/>
    </dgm:shape>
    <dgm:presOf/>
    <dgm:constrLst>
      <dgm:constr type="h" for="ch" forName="linNode" refType="h"/>
      <dgm:constr type="w" for="ch" forName="linNode" refType="w"/>
      <dgm:constr type="h" for="ch" forName="sp" refType="h" fact="0.05"/>
      <dgm:constr type="primFontSz" for="des" forName="parentText" op="equ" val="65"/>
      <dgm:constr type="secFontSz" for="des" forName="descendantText" op="equ"/>
    </dgm:constrLst>
    <dgm:ruleLst/>
    <dgm:forEach name="Name4" axis="ch" ptType="node">
      <dgm:layoutNode name="linNode">
        <dgm:choose name="Name5">
          <dgm:if name="Name6" func="var" arg="dir" op="equ" val="norm">
            <dgm:alg type="lin">
              <dgm:param type="linDir" val="fromL"/>
            </dgm:alg>
          </dgm:if>
          <dgm:else name="Name7">
            <dgm:alg type="lin">
              <dgm:param type="linDir" val="fromR"/>
            </dgm:alg>
          </dgm:else>
        </dgm:choose>
        <dgm:shape xmlns:r="http://schemas.openxmlformats.org/officeDocument/2006/relationships" r:blip="">
          <dgm:adjLst/>
        </dgm:shape>
        <dgm:presOf/>
        <dgm:constrLst>
          <dgm:constr type="w" for="ch" forName="parentText" refType="w" fact="0.36"/>
          <dgm:constr type="w" for="ch" forName="descendantText" refType="w" fact="0.64"/>
          <dgm:constr type="h" for="ch" forName="parentText" refType="h"/>
          <dgm:constr type="h" for="ch" forName="descendantText" refType="h" refFor="ch" refForName="parentText" fact="0.8"/>
        </dgm:constrLst>
        <dgm:ruleLst/>
        <dgm:layoutNode name="parentText">
          <dgm:varLst>
            <dgm:chMax val="1"/>
            <dgm:bulletEnabled val="1"/>
          </dgm:varLst>
          <dgm:alg type="tx"/>
          <dgm:shape xmlns:r="http://schemas.openxmlformats.org/officeDocument/2006/relationships" type="roundRect" r:blip="" zOrderOff="3">
            <dgm:adjLst/>
          </dgm:shape>
          <dgm:presOf axis="self" ptType="node"/>
          <dgm:constrLst>
            <dgm:constr type="tMarg" refType="primFontSz" fact="0.15"/>
            <dgm:constr type="bMarg" refType="primFontSz" fact="0.15"/>
            <dgm:constr type="lMarg" refType="primFontSz" fact="0.3"/>
            <dgm:constr type="rMarg" refType="primFontSz" fact="0.3"/>
          </dgm:constrLst>
          <dgm:ruleLst>
            <dgm:rule type="primFontSz" val="5" fact="NaN" max="NaN"/>
          </dgm:ruleLst>
        </dgm:layoutNode>
        <dgm:choose name="Name8">
          <dgm:if name="Name9" axis="ch" ptType="node" func="cnt" op="gte" val="1">
            <dgm:layoutNode name="descendantText" styleLbl="alignAccFollowNode1">
              <dgm:varLst>
                <dgm:bulletEnabled val="1"/>
              </dgm:varLst>
              <dgm:alg type="tx">
                <dgm:param type="stBulletLvl" val="1"/>
                <dgm:param type="txAnchorVertCh" val="mid"/>
              </dgm:alg>
              <dgm:choose name="Name10">
                <dgm:if name="Name11" func="var" arg="dir" op="equ" val="norm">
                  <dgm:shape xmlns:r="http://schemas.openxmlformats.org/officeDocument/2006/relationships" rot="90" type="round2SameRect" r:blip="">
                    <dgm:adjLst/>
                  </dgm:shape>
                </dgm:if>
                <dgm:else name="Name12">
                  <dgm:shape xmlns:r="http://schemas.openxmlformats.org/officeDocument/2006/relationships" rot="-90" type="round2SameRect" r:blip="">
                    <dgm:adjLst/>
                  </dgm:shape>
                </dgm:else>
              </dgm:choose>
              <dgm:presOf axis="des" ptType="node"/>
              <dgm:constrLst>
                <dgm:constr type="secFontSz" val="65"/>
                <dgm:constr type="primFontSz" refType="secFontSz"/>
                <dgm:constr type="lMarg" refType="secFontSz" fact="0.3"/>
                <dgm:constr type="rMarg" refType="secFontSz" fact="0.3"/>
                <dgm:constr type="tMarg" refType="secFontSz" fact="0.15"/>
                <dgm:constr type="bMarg" refType="secFontSz" fact="0.15"/>
              </dgm:constrLst>
              <dgm:ruleLst>
                <dgm:rule type="secFontSz" val="5" fact="NaN" max="NaN"/>
              </dgm:ruleLst>
            </dgm:layoutNode>
          </dgm:if>
          <dgm:else name="Name13"/>
        </dgm:choose>
      </dgm:layoutNode>
      <dgm:forEach name="Name14" axis="followSib" ptType="sibTrans" cnt="1">
        <dgm:layoutNode name="sp">
          <dgm:alg type="sp"/>
          <dgm:shape xmlns:r="http://schemas.openxmlformats.org/officeDocument/2006/relationships" r:blip="">
            <dgm:adjLst/>
          </dgm:shape>
          <dgm:presOf/>
          <dgm:constrLst/>
          <dgm:ruleLst/>
        </dgm:layoutNode>
      </dgm:forEach>
    </dgm:forEach>
  </dgm:layoutNode>
</dgm:layoutDef>
</file>

<file path=ppt/diagrams/layout4.xml><?xml version="1.0" encoding="utf-8"?>
<dgm:layoutDef xmlns:dgm="http://schemas.openxmlformats.org/drawingml/2006/diagram" xmlns:a="http://schemas.openxmlformats.org/drawingml/2006/main" uniqueId="urn:microsoft.com/office/officeart/2005/8/layout/vList5">
  <dgm:title val=""/>
  <dgm:desc val=""/>
  <dgm:catLst>
    <dgm:cat type="list" pri="15000"/>
    <dgm:cat type="convert" pri="2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choose name="Name1">
      <dgm:if name="Name2" func="var" arg="dir" op="equ" val="norm">
        <dgm:alg type="lin">
          <dgm:param type="linDir" val="fromT"/>
          <dgm:param type="nodeHorzAlign" val="l"/>
        </dgm:alg>
      </dgm:if>
      <dgm:else name="Name3">
        <dgm:alg type="lin">
          <dgm:param type="linDir" val="fromT"/>
          <dgm:param type="nodeHorzAlign" val="r"/>
        </dgm:alg>
      </dgm:else>
    </dgm:choose>
    <dgm:shape xmlns:r="http://schemas.openxmlformats.org/officeDocument/2006/relationships" r:blip="">
      <dgm:adjLst/>
    </dgm:shape>
    <dgm:presOf/>
    <dgm:constrLst>
      <dgm:constr type="h" for="ch" forName="linNode" refType="h"/>
      <dgm:constr type="w" for="ch" forName="linNode" refType="w"/>
      <dgm:constr type="h" for="ch" forName="sp" refType="h" fact="0.05"/>
      <dgm:constr type="primFontSz" for="des" forName="parentText" op="equ" val="65"/>
      <dgm:constr type="secFontSz" for="des" forName="descendantText" op="equ"/>
    </dgm:constrLst>
    <dgm:ruleLst/>
    <dgm:forEach name="Name4" axis="ch" ptType="node">
      <dgm:layoutNode name="linNode">
        <dgm:choose name="Name5">
          <dgm:if name="Name6" func="var" arg="dir" op="equ" val="norm">
            <dgm:alg type="lin">
              <dgm:param type="linDir" val="fromL"/>
            </dgm:alg>
          </dgm:if>
          <dgm:else name="Name7">
            <dgm:alg type="lin">
              <dgm:param type="linDir" val="fromR"/>
            </dgm:alg>
          </dgm:else>
        </dgm:choose>
        <dgm:shape xmlns:r="http://schemas.openxmlformats.org/officeDocument/2006/relationships" r:blip="">
          <dgm:adjLst/>
        </dgm:shape>
        <dgm:presOf/>
        <dgm:constrLst>
          <dgm:constr type="w" for="ch" forName="parentText" refType="w" fact="0.36"/>
          <dgm:constr type="w" for="ch" forName="descendantText" refType="w" fact="0.64"/>
          <dgm:constr type="h" for="ch" forName="parentText" refType="h"/>
          <dgm:constr type="h" for="ch" forName="descendantText" refType="h" refFor="ch" refForName="parentText" fact="0.8"/>
        </dgm:constrLst>
        <dgm:ruleLst/>
        <dgm:layoutNode name="parentText">
          <dgm:varLst>
            <dgm:chMax val="1"/>
            <dgm:bulletEnabled val="1"/>
          </dgm:varLst>
          <dgm:alg type="tx"/>
          <dgm:shape xmlns:r="http://schemas.openxmlformats.org/officeDocument/2006/relationships" type="roundRect" r:blip="" zOrderOff="3">
            <dgm:adjLst/>
          </dgm:shape>
          <dgm:presOf axis="self" ptType="node"/>
          <dgm:constrLst>
            <dgm:constr type="tMarg" refType="primFontSz" fact="0.15"/>
            <dgm:constr type="bMarg" refType="primFontSz" fact="0.15"/>
            <dgm:constr type="lMarg" refType="primFontSz" fact="0.3"/>
            <dgm:constr type="rMarg" refType="primFontSz" fact="0.3"/>
          </dgm:constrLst>
          <dgm:ruleLst>
            <dgm:rule type="primFontSz" val="5" fact="NaN" max="NaN"/>
          </dgm:ruleLst>
        </dgm:layoutNode>
        <dgm:choose name="Name8">
          <dgm:if name="Name9" axis="ch" ptType="node" func="cnt" op="gte" val="1">
            <dgm:layoutNode name="descendantText" styleLbl="alignAccFollowNode1">
              <dgm:varLst>
                <dgm:bulletEnabled val="1"/>
              </dgm:varLst>
              <dgm:alg type="tx">
                <dgm:param type="stBulletLvl" val="1"/>
                <dgm:param type="txAnchorVertCh" val="mid"/>
              </dgm:alg>
              <dgm:choose name="Name10">
                <dgm:if name="Name11" func="var" arg="dir" op="equ" val="norm">
                  <dgm:shape xmlns:r="http://schemas.openxmlformats.org/officeDocument/2006/relationships" rot="90" type="round2SameRect" r:blip="">
                    <dgm:adjLst/>
                  </dgm:shape>
                </dgm:if>
                <dgm:else name="Name12">
                  <dgm:shape xmlns:r="http://schemas.openxmlformats.org/officeDocument/2006/relationships" rot="-90" type="round2SameRect" r:blip="">
                    <dgm:adjLst/>
                  </dgm:shape>
                </dgm:else>
              </dgm:choose>
              <dgm:presOf axis="des" ptType="node"/>
              <dgm:constrLst>
                <dgm:constr type="secFontSz" val="65"/>
                <dgm:constr type="primFontSz" refType="secFontSz"/>
                <dgm:constr type="lMarg" refType="secFontSz" fact="0.3"/>
                <dgm:constr type="rMarg" refType="secFontSz" fact="0.3"/>
                <dgm:constr type="tMarg" refType="secFontSz" fact="0.15"/>
                <dgm:constr type="bMarg" refType="secFontSz" fact="0.15"/>
              </dgm:constrLst>
              <dgm:ruleLst>
                <dgm:rule type="secFontSz" val="5" fact="NaN" max="NaN"/>
              </dgm:ruleLst>
            </dgm:layoutNode>
          </dgm:if>
          <dgm:else name="Name13"/>
        </dgm:choose>
      </dgm:layoutNode>
      <dgm:forEach name="Name14" axis="followSib" ptType="sibTrans" cnt="1">
        <dgm:layoutNode name="sp">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D167474-952B-AC43-BEC3-541C80E3FD9C}"/>
              </a:ext>
            </a:extLst>
          </p:cNvPr>
          <p:cNvSpPr>
            <a:spLocks noGrp="1"/>
          </p:cNvSpPr>
          <p:nvPr>
            <p:ph type="hdr" sz="quarter"/>
          </p:nvPr>
        </p:nvSpPr>
        <p:spPr>
          <a:xfrm>
            <a:off x="0" y="0"/>
            <a:ext cx="2971800" cy="93663"/>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B6DC1C6-1287-2C4A-84C8-98EFD82F9A6C}"/>
              </a:ext>
            </a:extLst>
          </p:cNvPr>
          <p:cNvSpPr>
            <a:spLocks noGrp="1"/>
          </p:cNvSpPr>
          <p:nvPr>
            <p:ph type="dt" sz="quarter" idx="1"/>
          </p:nvPr>
        </p:nvSpPr>
        <p:spPr>
          <a:xfrm>
            <a:off x="3884613" y="0"/>
            <a:ext cx="2971800" cy="93663"/>
          </a:xfrm>
          <a:prstGeom prst="rect">
            <a:avLst/>
          </a:prstGeom>
        </p:spPr>
        <p:txBody>
          <a:bodyPr vert="horz" lIns="91440" tIns="45720" rIns="91440" bIns="45720" rtlCol="0"/>
          <a:lstStyle>
            <a:lvl1pPr algn="r">
              <a:defRPr sz="1200"/>
            </a:lvl1pPr>
          </a:lstStyle>
          <a:p>
            <a:fld id="{C61B1DFE-DEC1-F84C-B64B-0BC4AFB87332}" type="datetimeFigureOut">
              <a:rPr lang="en-US" smtClean="0"/>
              <a:t>11/21/24</a:t>
            </a:fld>
            <a:endParaRPr lang="en-US"/>
          </a:p>
        </p:txBody>
      </p:sp>
      <p:sp>
        <p:nvSpPr>
          <p:cNvPr id="4" name="Footer Placeholder 3">
            <a:extLst>
              <a:ext uri="{FF2B5EF4-FFF2-40B4-BE49-F238E27FC236}">
                <a16:creationId xmlns:a16="http://schemas.microsoft.com/office/drawing/2014/main" id="{06B322D0-710C-764D-ADE9-C566FF3B05D7}"/>
              </a:ext>
            </a:extLst>
          </p:cNvPr>
          <p:cNvSpPr>
            <a:spLocks noGrp="1"/>
          </p:cNvSpPr>
          <p:nvPr>
            <p:ph type="ftr" sz="quarter" idx="2"/>
          </p:nvPr>
        </p:nvSpPr>
        <p:spPr>
          <a:xfrm>
            <a:off x="0" y="1763713"/>
            <a:ext cx="2971800" cy="9366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F42A2AE0-FDA0-1248-8D07-A5244E897ED5}"/>
              </a:ext>
            </a:extLst>
          </p:cNvPr>
          <p:cNvSpPr>
            <a:spLocks noGrp="1"/>
          </p:cNvSpPr>
          <p:nvPr>
            <p:ph type="sldNum" sz="quarter" idx="3"/>
          </p:nvPr>
        </p:nvSpPr>
        <p:spPr>
          <a:xfrm>
            <a:off x="3884613" y="1763713"/>
            <a:ext cx="2971800" cy="93662"/>
          </a:xfrm>
          <a:prstGeom prst="rect">
            <a:avLst/>
          </a:prstGeom>
        </p:spPr>
        <p:txBody>
          <a:bodyPr vert="horz" lIns="91440" tIns="45720" rIns="91440" bIns="45720" rtlCol="0" anchor="b"/>
          <a:lstStyle>
            <a:lvl1pPr algn="r">
              <a:defRPr sz="1200"/>
            </a:lvl1pPr>
          </a:lstStyle>
          <a:p>
            <a:fld id="{FD91E733-BECA-E944-9B7F-321864631FC0}" type="slidenum">
              <a:rPr lang="en-US" smtClean="0"/>
              <a:t>‹#›</a:t>
            </a:fld>
            <a:endParaRPr lang="en-US"/>
          </a:p>
        </p:txBody>
      </p:sp>
    </p:spTree>
    <p:extLst>
      <p:ext uri="{BB962C8B-B14F-4D97-AF65-F5344CB8AC3E}">
        <p14:creationId xmlns:p14="http://schemas.microsoft.com/office/powerpoint/2010/main" val="4071015562"/>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jpeg>
</file>

<file path=ppt/media/image19.png>
</file>

<file path=ppt/media/image2.png>
</file>

<file path=ppt/media/image20.png>
</file>

<file path=ppt/media/image21.png>
</file>

<file path=ppt/media/image22.png>
</file>

<file path=ppt/media/image23.jpeg>
</file>

<file path=ppt/media/image24.png>
</file>

<file path=ppt/media/image25.jpeg>
</file>

<file path=ppt/media/image3.png>
</file>

<file path=ppt/media/image4.jpeg>
</file>

<file path=ppt/media/image5.jpe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97948-54D2-43F8-9A63-A99FE3051738}" type="datetimeFigureOut">
              <a:rPr lang="en-US" smtClean="0"/>
              <a:t>11/21/24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BDA0E2-FEBD-4B65-8F16-724CF984F377}" type="slidenum">
              <a:rPr lang="en-US" smtClean="0"/>
              <a:t>‹#›</a:t>
            </a:fld>
            <a:endParaRPr lang="en-US"/>
          </a:p>
        </p:txBody>
      </p:sp>
    </p:spTree>
    <p:extLst>
      <p:ext uri="{BB962C8B-B14F-4D97-AF65-F5344CB8AC3E}">
        <p14:creationId xmlns:p14="http://schemas.microsoft.com/office/powerpoint/2010/main" val="28022222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2</a:t>
            </a:fld>
            <a:endParaRPr lang="en-US" dirty="0"/>
          </a:p>
        </p:txBody>
      </p:sp>
    </p:spTree>
    <p:extLst>
      <p:ext uri="{BB962C8B-B14F-4D97-AF65-F5344CB8AC3E}">
        <p14:creationId xmlns:p14="http://schemas.microsoft.com/office/powerpoint/2010/main" val="42083152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6</a:t>
            </a:fld>
            <a:endParaRPr lang="en-US"/>
          </a:p>
        </p:txBody>
      </p:sp>
    </p:spTree>
    <p:extLst>
      <p:ext uri="{BB962C8B-B14F-4D97-AF65-F5344CB8AC3E}">
        <p14:creationId xmlns:p14="http://schemas.microsoft.com/office/powerpoint/2010/main" val="42262750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44</a:t>
            </a:fld>
            <a:endParaRPr lang="en-US"/>
          </a:p>
        </p:txBody>
      </p:sp>
    </p:spTree>
    <p:extLst>
      <p:ext uri="{BB962C8B-B14F-4D97-AF65-F5344CB8AC3E}">
        <p14:creationId xmlns:p14="http://schemas.microsoft.com/office/powerpoint/2010/main" val="99850334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92FDF747-B622-7F48-9215-C3A606BDEB98}"/>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3727294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DDD383-EB92-5540-96BB-199B7760EF4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E9FED7B-4DA5-4346-B7E2-D18782430F68}"/>
              </a:ext>
            </a:extLst>
          </p:cNvPr>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E2B5F2C-52A9-3047-A473-9FFC051518A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11/21/24</a:t>
            </a:fld>
            <a:endParaRPr lang="en-US"/>
          </a:p>
        </p:txBody>
      </p:sp>
      <p:sp>
        <p:nvSpPr>
          <p:cNvPr id="5" name="Footer Placeholder 4">
            <a:extLst>
              <a:ext uri="{FF2B5EF4-FFF2-40B4-BE49-F238E27FC236}">
                <a16:creationId xmlns:a16="http://schemas.microsoft.com/office/drawing/2014/main" id="{DAC041C9-0677-664D-B2BB-69B0A6A7093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E0B34EA4-D670-2C41-9EF4-392023D22E4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7485493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D05DB93-A58E-714C-BD6E-76F1D21AEA05}"/>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DF83819-F149-7645-A0DD-B53DD9D84837}"/>
              </a:ext>
            </a:extLst>
          </p:cNvPr>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DFB065F-A67E-EF4E-A12F-EB30F584E49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11/21/24</a:t>
            </a:fld>
            <a:endParaRPr lang="en-US"/>
          </a:p>
        </p:txBody>
      </p:sp>
      <p:sp>
        <p:nvSpPr>
          <p:cNvPr id="5" name="Footer Placeholder 4">
            <a:extLst>
              <a:ext uri="{FF2B5EF4-FFF2-40B4-BE49-F238E27FC236}">
                <a16:creationId xmlns:a16="http://schemas.microsoft.com/office/drawing/2014/main" id="{356E9D5F-8CC5-8740-9426-35E9D812FC6B}"/>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DBB1DE0B-93CB-5C41-B581-C00D0F9F7CC2}"/>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8572946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1_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a:prstGeom prst="rect">
            <a:avLst/>
          </a:prstGeo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t>Click to edit Master title style</a:t>
            </a:r>
          </a:p>
        </p:txBody>
      </p:sp>
      <p:sp>
        <p:nvSpPr>
          <p:cNvPr id="2" name="Footer Placeholder 1">
            <a:extLst>
              <a:ext uri="{FF2B5EF4-FFF2-40B4-BE49-F238E27FC236}">
                <a16:creationId xmlns:a16="http://schemas.microsoft.com/office/drawing/2014/main" id="{FD30FDD2-E0CC-3E4C-A49E-91BE8BE0367F}"/>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1038078290"/>
      </p:ext>
    </p:extLst>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a:extLst>
              <a:ext uri="{FF2B5EF4-FFF2-40B4-BE49-F238E27FC236}">
                <a16:creationId xmlns:a16="http://schemas.microsoft.com/office/drawing/2014/main" id="{AA119083-F06C-6F4F-9852-321B8C953CC2}"/>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976210309"/>
      </p:ext>
    </p:extLst>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CCE525-4063-4C4F-8334-FBA02DB6937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CB14EC97-9D34-BE48-9367-02F3BA14827A}"/>
              </a:ext>
            </a:extLst>
          </p:cNvPr>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EBB8E19-FEF2-7A4B-8575-5AFEB134BC5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11/21/24</a:t>
            </a:fld>
            <a:endParaRPr lang="en-US"/>
          </a:p>
        </p:txBody>
      </p:sp>
      <p:sp>
        <p:nvSpPr>
          <p:cNvPr id="5" name="Footer Placeholder 4">
            <a:extLst>
              <a:ext uri="{FF2B5EF4-FFF2-40B4-BE49-F238E27FC236}">
                <a16:creationId xmlns:a16="http://schemas.microsoft.com/office/drawing/2014/main" id="{513A4E28-3138-784C-8CBB-8586D8EE030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BFB07D0F-3645-6B43-9AD7-762199572C65}"/>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6698371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B63CE8-FC8A-B648-971E-6DC96997A7A7}"/>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C634958-58AE-3F4E-8C00-440B25A937A7}"/>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5872462-6007-A64A-86E6-F5ED46C87269}"/>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11/21/24</a:t>
            </a:fld>
            <a:endParaRPr lang="en-US"/>
          </a:p>
        </p:txBody>
      </p:sp>
      <p:sp>
        <p:nvSpPr>
          <p:cNvPr id="5" name="Footer Placeholder 4">
            <a:extLst>
              <a:ext uri="{FF2B5EF4-FFF2-40B4-BE49-F238E27FC236}">
                <a16:creationId xmlns:a16="http://schemas.microsoft.com/office/drawing/2014/main" id="{99D379FD-EE00-8243-9FA5-BC4C116FAB7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E72C754-6A4A-424A-B972-C341147C4E0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9838514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B8FC9-14F0-064F-BEB7-9DA0B582216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9F565333-3885-5246-9997-584B944334CC}"/>
              </a:ext>
            </a:extLst>
          </p:cNvPr>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2A3D495-0AB7-4245-BD03-FEF725EE8B32}"/>
              </a:ext>
            </a:extLst>
          </p:cNvPr>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7A3532B-22A8-4948-8614-690AB67FC7F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11/21/24</a:t>
            </a:fld>
            <a:endParaRPr lang="en-US"/>
          </a:p>
        </p:txBody>
      </p:sp>
      <p:sp>
        <p:nvSpPr>
          <p:cNvPr id="6" name="Footer Placeholder 5">
            <a:extLst>
              <a:ext uri="{FF2B5EF4-FFF2-40B4-BE49-F238E27FC236}">
                <a16:creationId xmlns:a16="http://schemas.microsoft.com/office/drawing/2014/main" id="{BE45A5D6-868E-4849-A5DA-84702CEDFE8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7D682E35-43FC-E946-AA84-7E00546A24B6}"/>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459830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E14121-1457-7D45-BFFD-BECD6649741B}"/>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6CE09A76-C125-0945-BCD8-FF2A0498A56E}"/>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5B142CC-BC3F-664E-A6C2-3854B8D4E8C7}"/>
              </a:ext>
            </a:extLst>
          </p:cNvPr>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2FA8D54-9ED9-E345-B69E-FF5D485B134B}"/>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09B295F-F3C2-5646-A5F3-194FE6EFEB29}"/>
              </a:ext>
            </a:extLst>
          </p:cNvPr>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0516157-5FC9-E841-A6FC-14EBCFDEC672}"/>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11/21/24</a:t>
            </a:fld>
            <a:endParaRPr lang="en-US"/>
          </a:p>
        </p:txBody>
      </p:sp>
      <p:sp>
        <p:nvSpPr>
          <p:cNvPr id="8" name="Footer Placeholder 7">
            <a:extLst>
              <a:ext uri="{FF2B5EF4-FFF2-40B4-BE49-F238E27FC236}">
                <a16:creationId xmlns:a16="http://schemas.microsoft.com/office/drawing/2014/main" id="{3544E072-D5B7-D647-82C0-40BEAE857D43}"/>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id="{47A73D6E-2A82-7344-BB8C-513E6DA4E143}"/>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4721032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99B4CE-9E7B-564C-A6C3-DCABF996FBD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a:extLst>
              <a:ext uri="{FF2B5EF4-FFF2-40B4-BE49-F238E27FC236}">
                <a16:creationId xmlns:a16="http://schemas.microsoft.com/office/drawing/2014/main" id="{4CF8A31D-92A5-DF47-9C3A-9F9C1CF8FC6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11/21/24</a:t>
            </a:fld>
            <a:endParaRPr lang="en-US"/>
          </a:p>
        </p:txBody>
      </p:sp>
      <p:sp>
        <p:nvSpPr>
          <p:cNvPr id="4" name="Footer Placeholder 3">
            <a:extLst>
              <a:ext uri="{FF2B5EF4-FFF2-40B4-BE49-F238E27FC236}">
                <a16:creationId xmlns:a16="http://schemas.microsoft.com/office/drawing/2014/main" id="{FFE7EADA-8BC4-974C-BBA1-7390F15FD5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id="{E89EC0A8-C281-FF40-A774-EAF6089BB00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4285880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F027EBC-C9EC-5844-B3BF-5151B2F70EA4}"/>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11/21/24</a:t>
            </a:fld>
            <a:endParaRPr lang="en-US"/>
          </a:p>
        </p:txBody>
      </p:sp>
      <p:sp>
        <p:nvSpPr>
          <p:cNvPr id="3" name="Footer Placeholder 2">
            <a:extLst>
              <a:ext uri="{FF2B5EF4-FFF2-40B4-BE49-F238E27FC236}">
                <a16:creationId xmlns:a16="http://schemas.microsoft.com/office/drawing/2014/main" id="{A9F664BF-C7CE-DC46-9D6D-A9335EE9D8B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6A1AAD4E-B732-E349-8793-C20A3D6B70AE}"/>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186288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73A651-FEEA-2140-82D8-9C06A36F929A}"/>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4D2DAEA-C881-354D-A17E-2A95857F0CA4}"/>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02148C2-62EB-B446-BB7C-69F5E480649F}"/>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114D069-D155-9141-9045-DB41904753A7}"/>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11/21/24</a:t>
            </a:fld>
            <a:endParaRPr lang="en-US"/>
          </a:p>
        </p:txBody>
      </p:sp>
      <p:sp>
        <p:nvSpPr>
          <p:cNvPr id="6" name="Footer Placeholder 5">
            <a:extLst>
              <a:ext uri="{FF2B5EF4-FFF2-40B4-BE49-F238E27FC236}">
                <a16:creationId xmlns:a16="http://schemas.microsoft.com/office/drawing/2014/main" id="{2C0EE34C-EABB-6848-A341-7CA0C29379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C0C04AAD-C125-DD44-8102-9F28820805F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41263519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BD611A-FFDF-C848-A433-C5B125C402E0}"/>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96C0E97-AC3D-784B-96B7-0D18B5A35AE1}"/>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6B37986-0214-C348-AB5F-D54BF2881077}"/>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F6860A9-8610-9347-BAE7-F23CCA13E55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11/21/24</a:t>
            </a:fld>
            <a:endParaRPr lang="en-US"/>
          </a:p>
        </p:txBody>
      </p:sp>
      <p:sp>
        <p:nvSpPr>
          <p:cNvPr id="6" name="Footer Placeholder 5">
            <a:extLst>
              <a:ext uri="{FF2B5EF4-FFF2-40B4-BE49-F238E27FC236}">
                <a16:creationId xmlns:a16="http://schemas.microsoft.com/office/drawing/2014/main" id="{14249D7C-BCAA-DE44-AE89-5178DA8D82A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355319C3-A65D-764B-BD49-57D0082AE9A9}"/>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3493135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A0D5B246-E282-3742-BD72-B1BCDC5A64B4}"/>
              </a:ext>
            </a:extLst>
          </p:cNvPr>
          <p:cNvSpPr>
            <a:spLocks noGrp="1"/>
          </p:cNvSpPr>
          <p:nvPr>
            <p:ph type="sldNum" sz="quarter" idx="4"/>
          </p:nvPr>
        </p:nvSpPr>
        <p:spPr>
          <a:xfrm>
            <a:off x="8714772" y="6025573"/>
            <a:ext cx="2743200" cy="401638"/>
          </a:xfrm>
          <a:prstGeom prst="rect">
            <a:avLst/>
          </a:prstGeom>
        </p:spPr>
        <p:txBody>
          <a:bodyPr vert="horz" lIns="91440" tIns="45720" rIns="91440" bIns="45720" rtlCol="0" anchor="ctr"/>
          <a:lstStyle>
            <a:lvl1pPr algn="r">
              <a:defRPr sz="1600">
                <a:solidFill>
                  <a:srgbClr val="1C7DDB"/>
                </a:solidFill>
                <a:latin typeface="Abadi" panose="020B0604020104020204" pitchFamily="34" charset="0"/>
              </a:defRPr>
            </a:lvl1pPr>
          </a:lstStyle>
          <a:p>
            <a:fld id="{A190C97C-0095-2443-AC12-FA4CBA4ACD4D}" type="slidenum">
              <a:rPr lang="en-US" smtClean="0"/>
              <a:pPr/>
              <a:t>‹#›</a:t>
            </a:fld>
            <a:endParaRPr lang="en-US"/>
          </a:p>
        </p:txBody>
      </p:sp>
    </p:spTree>
    <p:extLst>
      <p:ext uri="{BB962C8B-B14F-4D97-AF65-F5344CB8AC3E}">
        <p14:creationId xmlns:p14="http://schemas.microsoft.com/office/powerpoint/2010/main" val="2647310266"/>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 id="2147483694" r:id="rId12"/>
    <p:sldLayoutId id="2147483695"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8" Type="http://schemas.microsoft.com/office/2007/relationships/diagramDrawing" Target="../diagrams/drawing4.xml"/><Relationship Id="rId3" Type="http://schemas.openxmlformats.org/officeDocument/2006/relationships/hyperlink" Target="https://github.com/oedatainsight/Capsptone-Project-SpaceX/blob/master/labs-jupyter-spacex-Data%20wrangling-v2.ipynb" TargetMode="External"/><Relationship Id="rId7" Type="http://schemas.openxmlformats.org/officeDocument/2006/relationships/diagramColors" Target="../diagrams/colors4.xml"/><Relationship Id="rId2"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diagramQuickStyle" Target="../diagrams/quickStyle4.xml"/><Relationship Id="rId5" Type="http://schemas.openxmlformats.org/officeDocument/2006/relationships/diagramLayout" Target="../diagrams/layout4.xml"/><Relationship Id="rId4" Type="http://schemas.openxmlformats.org/officeDocument/2006/relationships/diagramData" Target="../diagrams/data4.xml"/></Relationships>
</file>

<file path=ppt/slides/_rels/slide11.xml.rels><?xml version="1.0" encoding="UTF-8" standalone="yes"?>
<Relationships xmlns="http://schemas.openxmlformats.org/package/2006/relationships"><Relationship Id="rId3" Type="http://schemas.openxmlformats.org/officeDocument/2006/relationships/hyperlink" Target="https://github.com/oedatainsight/Capsptone-Project-SpaceX/blob/master/jupyter-labs-eda-dataviz-v2.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hyperlink" Target="https://github.com/oedatainsight/Capsptone-Project-SpaceX/blob/master/jupyter-labs-eda-sql-coursera_sqllite.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hyperlink" Target="https://github.com/oedatainsight/Capsptone-Project-SpaceX/blob/master/lab-jupyter-launch-site-location-v2.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hyperlink" Target="https://github.com/oedatainsight/Capsptone-Project-SpaceX/blob/master/Dashboard_Ploty.py"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hyperlink" Target="https://github.com/oedatainsight/Capsptone-Project-SpaceX/blob/master/SpaceX-Machine-Learning-Prediction-Part-5-v1.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4.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8.xml"/></Relationships>
</file>

<file path=ppt/slides/_rels/slide3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8.xml"/></Relationships>
</file>

<file path=ppt/slides/_rels/slide37.xml.rels><?xml version="1.0" encoding="UTF-8" standalone="yes"?>
<Relationships xmlns="http://schemas.openxmlformats.org/package/2006/relationships"><Relationship Id="rId2" Type="http://schemas.openxmlformats.org/officeDocument/2006/relationships/image" Target="../media/image18.jpeg"/><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hyperlink" Target="https://en.wikipedia.org/wiki/Falcon_9" TargetMode="External"/><Relationship Id="rId2" Type="http://schemas.openxmlformats.org/officeDocument/2006/relationships/image" Target="../media/image4.jpeg"/><Relationship Id="rId1" Type="http://schemas.openxmlformats.org/officeDocument/2006/relationships/slideLayout" Target="../slideLayouts/slideLayout8.xml"/></Relationships>
</file>

<file path=ppt/slides/_rels/slide40.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png"/><Relationship Id="rId1" Type="http://schemas.openxmlformats.org/officeDocument/2006/relationships/slideLayout" Target="../slideLayouts/slideLayout9.xml"/></Relationships>
</file>

<file path=ppt/slides/_rels/slide41.xml.rels><?xml version="1.0" encoding="UTF-8" standalone="yes"?>
<Relationships xmlns="http://schemas.openxmlformats.org/package/2006/relationships"><Relationship Id="rId2" Type="http://schemas.openxmlformats.org/officeDocument/2006/relationships/image" Target="../media/image23.jpeg"/><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8.xml"/></Relationships>
</file>

<file path=ppt/slides/_rels/slide4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 Id="rId6" Type="http://schemas.openxmlformats.org/officeDocument/2006/relationships/hyperlink" Target="https://github.com/oedatainsight/Capsptone-Project-SpaceX/blob/master/Dashboard_Ploty.py" TargetMode="External"/><Relationship Id="rId5" Type="http://schemas.openxmlformats.org/officeDocument/2006/relationships/hyperlink" Target="https://github.com/oedatainsight/Capsptone-Project-SpaceX/blob/master/spacex_launch_dash.csv" TargetMode="External"/><Relationship Id="rId4" Type="http://schemas.openxmlformats.org/officeDocument/2006/relationships/hyperlink" Target="https://github.com/oedatainsight/Capsptone-Project-SpaceX/blob/master/spacex_launch_geo.csv" TargetMode="External"/></Relationships>
</file>

<file path=ppt/slides/_rels/slide4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2" Type="http://schemas.openxmlformats.org/officeDocument/2006/relationships/image" Target="../media/image25.jpeg"/><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8.xml.rels><?xml version="1.0" encoding="UTF-8" standalone="yes"?>
<Relationships xmlns="http://schemas.openxmlformats.org/package/2006/relationships"><Relationship Id="rId8" Type="http://schemas.openxmlformats.org/officeDocument/2006/relationships/hyperlink" Target="https://github.com/oedatainsight/Capsptone-Project-SpaceX/blob/master/jupyter-labs-spacex-data-collection-api-v2.ipynb" TargetMode="External"/><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9.xml.rels><?xml version="1.0" encoding="UTF-8" standalone="yes"?>
<Relationships xmlns="http://schemas.openxmlformats.org/package/2006/relationships"><Relationship Id="rId8" Type="http://schemas.microsoft.com/office/2007/relationships/diagramDrawing" Target="../diagrams/drawing3.xml"/><Relationship Id="rId3" Type="http://schemas.openxmlformats.org/officeDocument/2006/relationships/hyperlink" Target="https://github.com/oedatainsight/Capsptone-Project-SpaceX/blob/master/labs-jupyter-spacex-Data%20wrangling-v2.ipynb" TargetMode="External"/><Relationship Id="rId7" Type="http://schemas.openxmlformats.org/officeDocument/2006/relationships/diagramColors" Target="../diagrams/colors3.xml"/><Relationship Id="rId2"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diagramQuickStyle" Target="../diagrams/quickStyle3.xml"/><Relationship Id="rId5" Type="http://schemas.openxmlformats.org/officeDocument/2006/relationships/diagramLayout" Target="../diagrams/layout3.xml"/><Relationship Id="rId4" Type="http://schemas.openxmlformats.org/officeDocument/2006/relationships/diagramData" Target="../diagrams/data3.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2C36AF9D-A911-994B-90EA-013D4CDA5604}"/>
              </a:ext>
            </a:extLst>
          </p:cNvPr>
          <p:cNvSpPr txBox="1"/>
          <p:nvPr/>
        </p:nvSpPr>
        <p:spPr>
          <a:xfrm>
            <a:off x="888546" y="4568734"/>
            <a:ext cx="2514600" cy="646331"/>
          </a:xfrm>
          <a:prstGeom prst="rect">
            <a:avLst/>
          </a:prstGeom>
          <a:noFill/>
        </p:spPr>
        <p:txBody>
          <a:bodyPr wrap="square" lIns="91440" tIns="45720" rIns="91440" bIns="45720" rtlCol="0" anchor="t">
            <a:spAutoFit/>
          </a:bodyPr>
          <a:lstStyle/>
          <a:p>
            <a:r>
              <a:rPr lang="en-US">
                <a:solidFill>
                  <a:schemeClr val="bg2"/>
                </a:solidFill>
                <a:latin typeface="Abadi"/>
                <a:ea typeface="SF Pro" pitchFamily="2" charset="0"/>
                <a:cs typeface="SF Pro" pitchFamily="2" charset="0"/>
              </a:rPr>
              <a:t>&lt;Name&gt;</a:t>
            </a:r>
          </a:p>
          <a:p>
            <a:r>
              <a:rPr lang="en-US" dirty="0">
                <a:solidFill>
                  <a:schemeClr val="bg2"/>
                </a:solidFill>
                <a:latin typeface="Abadi" panose="020B0604020104020204" pitchFamily="34" charset="0"/>
                <a:ea typeface="SF Pro" pitchFamily="2" charset="0"/>
                <a:cs typeface="SF Pro" pitchFamily="2" charset="0"/>
              </a:rPr>
              <a:t>&lt;Date&gt;</a:t>
            </a:r>
          </a:p>
        </p:txBody>
      </p:sp>
      <p:pic>
        <p:nvPicPr>
          <p:cNvPr id="2" name="Picture 2" descr="IBM Skills Network Logo - Horizontal-noai copy.png">
            <a:extLst>
              <a:ext uri="{FF2B5EF4-FFF2-40B4-BE49-F238E27FC236}">
                <a16:creationId xmlns:a16="http://schemas.microsoft.com/office/drawing/2014/main" id="{4F94DBE5-2DCC-401E-95AA-12E04A97FBA6}"/>
              </a:ext>
            </a:extLst>
          </p:cNvPr>
          <p:cNvPicPr>
            <a:picLocks noChangeAspect="1"/>
          </p:cNvPicPr>
          <p:nvPr/>
        </p:nvPicPr>
        <p:blipFill>
          <a:blip r:embed="rId3"/>
          <a:stretch>
            <a:fillRect/>
          </a:stretch>
        </p:blipFill>
        <p:spPr>
          <a:xfrm>
            <a:off x="889820" y="676828"/>
            <a:ext cx="2104103" cy="629183"/>
          </a:xfrm>
          <a:prstGeom prst="rect">
            <a:avLst/>
          </a:prstGeom>
        </p:spPr>
      </p:pic>
    </p:spTree>
    <p:extLst>
      <p:ext uri="{BB962C8B-B14F-4D97-AF65-F5344CB8AC3E}">
        <p14:creationId xmlns:p14="http://schemas.microsoft.com/office/powerpoint/2010/main" val="1277611629"/>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a:extLst>
            <a:ext uri="{FF2B5EF4-FFF2-40B4-BE49-F238E27FC236}">
              <a16:creationId xmlns:a16="http://schemas.microsoft.com/office/drawing/2014/main" id="{51F6EABB-7CF6-B6EB-02A7-E099321E5C0B}"/>
            </a:ext>
          </a:extLst>
        </p:cNvPr>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4A0C42AE-0C90-D85D-DFAE-CA4C6764B910}"/>
              </a:ext>
            </a:extLst>
          </p:cNvPr>
          <p:cNvSpPr>
            <a:spLocks noGrp="1"/>
          </p:cNvSpPr>
          <p:nvPr>
            <p:ph type="sldNum" sz="quarter" idx="12"/>
          </p:nvPr>
        </p:nvSpPr>
        <p:spPr/>
        <p:txBody>
          <a:bodyPr/>
          <a:lstStyle/>
          <a:p>
            <a:fld id="{5075537C-CA84-1446-933C-8E9D027F9201}" type="slidenum">
              <a:rPr lang="en-US" smtClean="0"/>
              <a:t>10</a:t>
            </a:fld>
            <a:endParaRPr lang="en-US"/>
          </a:p>
        </p:txBody>
      </p:sp>
      <p:sp>
        <p:nvSpPr>
          <p:cNvPr id="3" name="Text Placeholder 2">
            <a:extLst>
              <a:ext uri="{FF2B5EF4-FFF2-40B4-BE49-F238E27FC236}">
                <a16:creationId xmlns:a16="http://schemas.microsoft.com/office/drawing/2014/main" id="{932C62E9-62EE-5AA3-EAA4-3536936C6CC8}"/>
              </a:ext>
            </a:extLst>
          </p:cNvPr>
          <p:cNvSpPr>
            <a:spLocks noGrp="1"/>
          </p:cNvSpPr>
          <p:nvPr>
            <p:ph type="body" sz="half" idx="4294967295"/>
          </p:nvPr>
        </p:nvSpPr>
        <p:spPr>
          <a:xfrm>
            <a:off x="922411" y="1792288"/>
            <a:ext cx="3932238" cy="3811587"/>
          </a:xfrm>
          <a:prstGeom prst="rect">
            <a:avLst/>
          </a:prstGeom>
        </p:spPr>
        <p:txBody>
          <a:bodyPr lIns="91440" tIns="45720" rIns="91440" bIns="45720" anchor="t">
            <a:noAutofit/>
          </a:bodyPr>
          <a:lstStyle/>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hlinkClick r:id="rId3"/>
              </a:rPr>
              <a:t>https://github.com/oedatainsight/Capsptone-Project-SpaceX/blob/master/labs-jupyter-spacex-Data%20wrangling-v2.ipynb</a:t>
            </a: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A0CD4C85-10A8-9B65-C39F-C0292740646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endParaRPr lang="en-US">
              <a:solidFill>
                <a:srgbClr val="1C7DDB"/>
              </a:solidFill>
              <a:latin typeface="Abadi"/>
            </a:endParaRPr>
          </a:p>
        </p:txBody>
      </p:sp>
      <p:sp>
        <p:nvSpPr>
          <p:cNvPr id="11" name="Title 1">
            <a:extLst>
              <a:ext uri="{FF2B5EF4-FFF2-40B4-BE49-F238E27FC236}">
                <a16:creationId xmlns:a16="http://schemas.microsoft.com/office/drawing/2014/main" id="{8FFF1540-1E02-9F50-D87F-8E3CF8B6344E}"/>
              </a:ext>
            </a:extLst>
          </p:cNvPr>
          <p:cNvSpPr txBox="1">
            <a:spLocks/>
          </p:cNvSpPr>
          <p:nvPr/>
        </p:nvSpPr>
        <p:spPr>
          <a:xfrm>
            <a:off x="922411" y="6910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Wrangling</a:t>
            </a:r>
          </a:p>
        </p:txBody>
      </p:sp>
      <p:graphicFrame>
        <p:nvGraphicFramePr>
          <p:cNvPr id="5" name="Diagram 4">
            <a:extLst>
              <a:ext uri="{FF2B5EF4-FFF2-40B4-BE49-F238E27FC236}">
                <a16:creationId xmlns:a16="http://schemas.microsoft.com/office/drawing/2014/main" id="{D1AF5C7C-910A-3700-A7F5-1389F7029042}"/>
              </a:ext>
            </a:extLst>
          </p:cNvPr>
          <p:cNvGraphicFramePr/>
          <p:nvPr/>
        </p:nvGraphicFramePr>
        <p:xfrm>
          <a:off x="5910262" y="1792288"/>
          <a:ext cx="5461000" cy="4206875"/>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extLst>
      <p:ext uri="{BB962C8B-B14F-4D97-AF65-F5344CB8AC3E}">
        <p14:creationId xmlns:p14="http://schemas.microsoft.com/office/powerpoint/2010/main" val="400387783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2C4E03D3-761E-7549-A4C6-7E585EBC4F01}"/>
              </a:ext>
            </a:extLst>
          </p:cNvPr>
          <p:cNvSpPr>
            <a:spLocks noGrp="1"/>
          </p:cNvSpPr>
          <p:nvPr>
            <p:ph type="sldNum" sz="quarter" idx="12"/>
          </p:nvPr>
        </p:nvSpPr>
        <p:spPr/>
        <p:txBody>
          <a:bodyPr/>
          <a:lstStyle/>
          <a:p>
            <a:fld id="{5075537C-CA84-1446-933C-8E9D027F9201}" type="slidenum">
              <a:rPr lang="en-US" smtClean="0"/>
              <a:t>11</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Summarize what charts were plotted and why you used those charts</a:t>
            </a:r>
          </a:p>
          <a:p>
            <a:pPr>
              <a:lnSpc>
                <a:spcPct val="100000"/>
              </a:lnSpc>
              <a:spcBef>
                <a:spcPts val="1400"/>
              </a:spcBef>
            </a:pPr>
            <a:r>
              <a:rPr lang="en-US" sz="2200" dirty="0">
                <a:solidFill>
                  <a:schemeClr val="accent3">
                    <a:lumMod val="25000"/>
                  </a:schemeClr>
                </a:solidFill>
                <a:latin typeface="Abadi"/>
              </a:rPr>
              <a:t>We used a combination of Line plots that could clearly show difference over time. Scatter plots that can show differences in trends and between groups, and pie charts for clear comparisons of launch rate between groups</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panose="020B0604020104020204" pitchFamily="34" charset="0"/>
                <a:hlinkClick r:id="rId3"/>
              </a:rPr>
              <a:t>https://github.com/oedatainsight/Capsptone-Project-SpaceX/blob/master/jupyter-labs-eda-dataviz-v2.ipynb</a:t>
            </a: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dirty="0"/>
          </a:p>
        </p:txBody>
      </p:sp>
      <p:sp>
        <p:nvSpPr>
          <p:cNvPr id="3" name="Title 1">
            <a:extLst>
              <a:ext uri="{FF2B5EF4-FFF2-40B4-BE49-F238E27FC236}">
                <a16:creationId xmlns:a16="http://schemas.microsoft.com/office/drawing/2014/main" id="{D9E97D81-A978-4758-8A93-47C19B10407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Data Visualization</a:t>
            </a:r>
          </a:p>
        </p:txBody>
      </p:sp>
    </p:spTree>
    <p:extLst>
      <p:ext uri="{BB962C8B-B14F-4D97-AF65-F5344CB8AC3E}">
        <p14:creationId xmlns:p14="http://schemas.microsoft.com/office/powerpoint/2010/main" val="77997163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17B1B70-690D-5945-90C2-196E1304B45D}"/>
              </a:ext>
            </a:extLst>
          </p:cNvPr>
          <p:cNvSpPr>
            <a:spLocks noGrp="1"/>
          </p:cNvSpPr>
          <p:nvPr>
            <p:ph type="sldNum" sz="quarter" idx="12"/>
          </p:nvPr>
        </p:nvSpPr>
        <p:spPr/>
        <p:txBody>
          <a:bodyPr/>
          <a:lstStyle/>
          <a:p>
            <a:fld id="{5075537C-CA84-1446-933C-8E9D027F9201}" type="slidenum">
              <a:rPr lang="en-US" smtClean="0"/>
              <a:t>12</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06575"/>
            <a:ext cx="9745589" cy="4351338"/>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Using bullet point format, summarize the SQL queries you performed</a:t>
            </a:r>
          </a:p>
          <a:p>
            <a:pPr lvl="1">
              <a:lnSpc>
                <a:spcPct val="100000"/>
              </a:lnSpc>
              <a:spcBef>
                <a:spcPts val="1400"/>
              </a:spcBef>
            </a:pPr>
            <a:r>
              <a:rPr lang="en-US" sz="1800" dirty="0">
                <a:solidFill>
                  <a:schemeClr val="accent3">
                    <a:lumMod val="25000"/>
                  </a:schemeClr>
                </a:solidFill>
                <a:latin typeface="Abadi"/>
              </a:rPr>
              <a:t>We used SQL queries to find</a:t>
            </a:r>
          </a:p>
          <a:p>
            <a:pPr lvl="2">
              <a:lnSpc>
                <a:spcPct val="100000"/>
              </a:lnSpc>
              <a:spcBef>
                <a:spcPts val="1400"/>
              </a:spcBef>
            </a:pPr>
            <a:r>
              <a:rPr lang="en-US" sz="1400" dirty="0">
                <a:solidFill>
                  <a:schemeClr val="accent3">
                    <a:lumMod val="25000"/>
                  </a:schemeClr>
                </a:solidFill>
                <a:latin typeface="Abadi"/>
              </a:rPr>
              <a:t>The launch sites</a:t>
            </a:r>
          </a:p>
          <a:p>
            <a:pPr lvl="2">
              <a:lnSpc>
                <a:spcPct val="100000"/>
              </a:lnSpc>
              <a:spcBef>
                <a:spcPts val="1400"/>
              </a:spcBef>
            </a:pPr>
            <a:r>
              <a:rPr lang="en-US" sz="1400" dirty="0">
                <a:solidFill>
                  <a:schemeClr val="accent3">
                    <a:lumMod val="25000"/>
                  </a:schemeClr>
                </a:solidFill>
                <a:latin typeface="Abadi"/>
              </a:rPr>
              <a:t>Launch sites with CCA</a:t>
            </a:r>
          </a:p>
          <a:p>
            <a:pPr lvl="2">
              <a:lnSpc>
                <a:spcPct val="100000"/>
              </a:lnSpc>
              <a:spcBef>
                <a:spcPts val="1400"/>
              </a:spcBef>
            </a:pPr>
            <a:r>
              <a:rPr lang="en-US" sz="1400" dirty="0">
                <a:solidFill>
                  <a:schemeClr val="accent3">
                    <a:lumMod val="25000"/>
                  </a:schemeClr>
                </a:solidFill>
                <a:latin typeface="Abadi"/>
              </a:rPr>
              <a:t>Average Payload carried</a:t>
            </a:r>
          </a:p>
          <a:p>
            <a:pPr lvl="2">
              <a:lnSpc>
                <a:spcPct val="100000"/>
              </a:lnSpc>
              <a:spcBef>
                <a:spcPts val="1400"/>
              </a:spcBef>
            </a:pPr>
            <a:r>
              <a:rPr lang="en-US" sz="1400" dirty="0">
                <a:solidFill>
                  <a:schemeClr val="accent3">
                    <a:lumMod val="25000"/>
                  </a:schemeClr>
                </a:solidFill>
                <a:latin typeface="Abadi"/>
              </a:rPr>
              <a:t>First successful landing achieves</a:t>
            </a:r>
          </a:p>
          <a:p>
            <a:pPr lvl="2">
              <a:lnSpc>
                <a:spcPct val="100000"/>
              </a:lnSpc>
              <a:spcBef>
                <a:spcPts val="1400"/>
              </a:spcBef>
            </a:pPr>
            <a:r>
              <a:rPr lang="en-US" sz="1400" dirty="0">
                <a:solidFill>
                  <a:schemeClr val="accent3">
                    <a:lumMod val="25000"/>
                  </a:schemeClr>
                </a:solidFill>
                <a:latin typeface="Abadi"/>
              </a:rPr>
              <a:t>Successes in drones</a:t>
            </a:r>
          </a:p>
          <a:p>
            <a:pPr lvl="2">
              <a:lnSpc>
                <a:spcPct val="100000"/>
              </a:lnSpc>
              <a:spcBef>
                <a:spcPts val="1400"/>
              </a:spcBef>
            </a:pPr>
            <a:r>
              <a:rPr lang="en-US" sz="1400" dirty="0">
                <a:solidFill>
                  <a:schemeClr val="accent3">
                    <a:lumMod val="25000"/>
                  </a:schemeClr>
                </a:solidFill>
                <a:latin typeface="Abadi"/>
              </a:rPr>
              <a:t>Total number of successful and failed missions</a:t>
            </a:r>
          </a:p>
          <a:p>
            <a:pPr lvl="2">
              <a:lnSpc>
                <a:spcPct val="100000"/>
              </a:lnSpc>
              <a:spcBef>
                <a:spcPts val="1400"/>
              </a:spcBef>
            </a:pPr>
            <a:r>
              <a:rPr lang="en-US" sz="1400" dirty="0">
                <a:solidFill>
                  <a:schemeClr val="accent3">
                    <a:lumMod val="25000"/>
                  </a:schemeClr>
                </a:solidFill>
                <a:latin typeface="Abadi"/>
              </a:rPr>
              <a:t>Version carrying the maximum payloads</a:t>
            </a:r>
          </a:p>
          <a:p>
            <a:pPr lvl="2">
              <a:lnSpc>
                <a:spcPct val="100000"/>
              </a:lnSpc>
              <a:spcBef>
                <a:spcPts val="1400"/>
              </a:spcBef>
            </a:pPr>
            <a:r>
              <a:rPr lang="en-US" sz="1400" dirty="0">
                <a:solidFill>
                  <a:schemeClr val="accent3">
                    <a:lumMod val="25000"/>
                  </a:schemeClr>
                </a:solidFill>
                <a:latin typeface="Abadi"/>
              </a:rPr>
              <a:t>Counts of landing outcomes in date ranges</a:t>
            </a:r>
            <a:endParaRPr lang="en-US" sz="2200" dirty="0">
              <a:solidFill>
                <a:schemeClr val="accent3">
                  <a:lumMod val="25000"/>
                </a:schemeClr>
              </a:solidFill>
              <a:latin typeface="Abadi"/>
            </a:endParaRPr>
          </a:p>
          <a:p>
            <a:pPr lvl="1">
              <a:lnSpc>
                <a:spcPct val="100000"/>
              </a:lnSpc>
              <a:spcBef>
                <a:spcPts val="1400"/>
              </a:spcBef>
            </a:pPr>
            <a:r>
              <a:rPr lang="en-US" sz="1800" dirty="0">
                <a:solidFill>
                  <a:schemeClr val="accent3">
                    <a:lumMod val="25000"/>
                  </a:schemeClr>
                </a:solidFill>
                <a:latin typeface="Abadi"/>
                <a:hlinkClick r:id="rId3"/>
              </a:rPr>
              <a:t>https://github.com/oedatainsight/Capsptone-Project-SpaceX/blob/master/jupyter-labs-eda-sql-coursera_sqllite.ipynb</a:t>
            </a:r>
            <a:endParaRPr lang="en-US" sz="1800" dirty="0">
              <a:solidFill>
                <a:schemeClr val="accent3">
                  <a:lumMod val="25000"/>
                </a:schemeClr>
              </a:solidFill>
              <a:latin typeface="Abadi"/>
            </a:endParaRPr>
          </a:p>
          <a:p>
            <a:pPr lvl="1">
              <a:lnSpc>
                <a:spcPct val="100000"/>
              </a:lnSpc>
              <a:spcBef>
                <a:spcPts val="1400"/>
              </a:spcBef>
            </a:pPr>
            <a:endParaRPr lang="en-US" sz="2200" dirty="0">
              <a:solidFill>
                <a:schemeClr val="accent3">
                  <a:lumMod val="25000"/>
                </a:schemeClr>
              </a:solidFill>
              <a:latin typeface="Abadi" panose="020B0604020104020204" pitchFamily="34" charset="0"/>
            </a:endParaRPr>
          </a:p>
          <a:p>
            <a:endParaRPr lang="en-US" dirty="0"/>
          </a:p>
          <a:p>
            <a:endParaRPr lang="en-US" dirty="0"/>
          </a:p>
          <a:p>
            <a:endParaRPr lang="en-US" dirty="0"/>
          </a:p>
        </p:txBody>
      </p:sp>
      <p:sp>
        <p:nvSpPr>
          <p:cNvPr id="3" name="Title 1">
            <a:extLst>
              <a:ext uri="{FF2B5EF4-FFF2-40B4-BE49-F238E27FC236}">
                <a16:creationId xmlns:a16="http://schemas.microsoft.com/office/drawing/2014/main" id="{32405FDA-CB27-4506-BA80-B7DD00CB25C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SQL</a:t>
            </a:r>
            <a:endParaRPr lang="en-US" dirty="0">
              <a:solidFill>
                <a:srgbClr val="0B49CB"/>
              </a:solidFill>
            </a:endParaRPr>
          </a:p>
        </p:txBody>
      </p:sp>
    </p:spTree>
    <p:extLst>
      <p:ext uri="{BB962C8B-B14F-4D97-AF65-F5344CB8AC3E}">
        <p14:creationId xmlns:p14="http://schemas.microsoft.com/office/powerpoint/2010/main" val="157872635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38200" y="1875054"/>
            <a:ext cx="10515600" cy="4351338"/>
          </a:xfrm>
          <a:prstGeom prst="rect">
            <a:avLst/>
          </a:prstGeom>
        </p:spPr>
        <p:txBody>
          <a:bodyPr>
            <a:normAutofit/>
          </a:bodyPr>
          <a:lstStyle/>
          <a:p>
            <a:r>
              <a:rPr lang="en-US" dirty="0"/>
              <a:t>The map objects show the location of the launch sites in America with the magnitude of count being the circles and the frequency of successes being the color. WE also marked the proximity to landmarks such as trains and cities for each of the launch sites as features for success.</a:t>
            </a:r>
          </a:p>
          <a:p>
            <a:endParaRPr lang="en-US" dirty="0"/>
          </a:p>
          <a:p>
            <a:r>
              <a:rPr lang="en-US" dirty="0">
                <a:hlinkClick r:id="rId3"/>
              </a:rPr>
              <a:t>https://github.com/oedatainsight/Capsptone-Project-SpaceX/blob/master/lab-jupyter-launch-site-location-v2.ipynb</a:t>
            </a:r>
            <a:endParaRPr lang="en-US" dirty="0"/>
          </a:p>
          <a:p>
            <a:endParaRPr lang="en-US" dirty="0"/>
          </a:p>
          <a:p>
            <a:endParaRPr lang="en-US" dirty="0"/>
          </a:p>
        </p:txBody>
      </p:sp>
      <p:sp>
        <p:nvSpPr>
          <p:cNvPr id="3" name="Title 1">
            <a:extLst>
              <a:ext uri="{FF2B5EF4-FFF2-40B4-BE49-F238E27FC236}">
                <a16:creationId xmlns:a16="http://schemas.microsoft.com/office/drawing/2014/main" id="{B28946E4-5BEF-46F0-A56A-E7E85ACA148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an Interactive Map with Folium</a:t>
            </a:r>
            <a:endParaRPr lang="en-US" dirty="0">
              <a:solidFill>
                <a:srgbClr val="0B49CB"/>
              </a:solidFill>
            </a:endParaRPr>
          </a:p>
        </p:txBody>
      </p:sp>
    </p:spTree>
    <p:extLst>
      <p:ext uri="{BB962C8B-B14F-4D97-AF65-F5344CB8AC3E}">
        <p14:creationId xmlns:p14="http://schemas.microsoft.com/office/powerpoint/2010/main" val="14811431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added a pie char to the dashboard for ease and clarity of the proportion of successful launches at each site. We also added a payload VS success fate as that does play a role int eh success rates too.</a:t>
            </a: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hlinkClick r:id="rId3"/>
              </a:rPr>
              <a:t>https://github.com/oedatainsight/Capsptone-Project-SpaceX/blob/master/Dashboard_Ploty.py</a:t>
            </a: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dirty="0"/>
          </a:p>
        </p:txBody>
      </p:sp>
      <p:sp>
        <p:nvSpPr>
          <p:cNvPr id="3" name="Title 1">
            <a:extLst>
              <a:ext uri="{FF2B5EF4-FFF2-40B4-BE49-F238E27FC236}">
                <a16:creationId xmlns:a16="http://schemas.microsoft.com/office/drawing/2014/main" id="{519FC08B-7D2E-43A5-A528-821DCDCCCC8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 Dashboard with </a:t>
            </a:r>
            <a:r>
              <a:rPr lang="en-US" dirty="0" err="1">
                <a:solidFill>
                  <a:srgbClr val="0B49CB"/>
                </a:solidFill>
                <a:latin typeface="Abadi"/>
              </a:rPr>
              <a:t>Plotly</a:t>
            </a:r>
            <a:r>
              <a:rPr lang="en-US" dirty="0">
                <a:solidFill>
                  <a:srgbClr val="0B49CB"/>
                </a:solidFill>
                <a:latin typeface="Abadi"/>
              </a:rPr>
              <a:t> Dash</a:t>
            </a:r>
          </a:p>
        </p:txBody>
      </p:sp>
    </p:spTree>
    <p:extLst>
      <p:ext uri="{BB962C8B-B14F-4D97-AF65-F5344CB8AC3E}">
        <p14:creationId xmlns:p14="http://schemas.microsoft.com/office/powerpoint/2010/main" val="33453277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F1B08F2-C4AD-A440-BB78-A0625E28887A}"/>
              </a:ext>
            </a:extLst>
          </p:cNvPr>
          <p:cNvSpPr>
            <a:spLocks noGrp="1"/>
          </p:cNvSpPr>
          <p:nvPr>
            <p:ph type="sldNum" sz="quarter" idx="12"/>
          </p:nvPr>
        </p:nvSpPr>
        <p:spPr/>
        <p:txBody>
          <a:bodyPr/>
          <a:lstStyle/>
          <a:p>
            <a:fld id="{5075537C-CA84-1446-933C-8E9D027F9201}" type="slidenum">
              <a:rPr lang="en-US" smtClean="0"/>
              <a:t>15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made the model using a logistic regression classified to see if we can predict successful launches. </a:t>
            </a:r>
          </a:p>
          <a:p>
            <a:pPr>
              <a:lnSpc>
                <a:spcPct val="100000"/>
              </a:lnSpc>
              <a:spcBef>
                <a:spcPts val="1400"/>
              </a:spcBef>
            </a:pPr>
            <a:r>
              <a:rPr lang="en-US" sz="2200" dirty="0">
                <a:solidFill>
                  <a:schemeClr val="accent3">
                    <a:lumMod val="25000"/>
                  </a:schemeClr>
                </a:solidFill>
                <a:latin typeface="Abadi" panose="020B0604020104020204" pitchFamily="34" charset="0"/>
              </a:rPr>
              <a:t>We utilized SVM, KNN, and logistic regression and tested the accuracy against </a:t>
            </a:r>
            <a:r>
              <a:rPr lang="en-US" sz="2200" dirty="0" err="1">
                <a:solidFill>
                  <a:schemeClr val="accent3">
                    <a:lumMod val="25000"/>
                  </a:schemeClr>
                </a:solidFill>
                <a:latin typeface="Abadi" panose="020B0604020104020204" pitchFamily="34" charset="0"/>
              </a:rPr>
              <a:t>eachother</a:t>
            </a:r>
            <a:r>
              <a:rPr lang="en-US" sz="2200" dirty="0">
                <a:solidFill>
                  <a:schemeClr val="accent3">
                    <a:lumMod val="25000"/>
                  </a:schemeClr>
                </a:solidFill>
                <a:latin typeface="Abadi" panose="020B0604020104020204" pitchFamily="34" charset="0"/>
              </a:rPr>
              <a:t> to determine the most accurate model.</a:t>
            </a:r>
          </a:p>
          <a:p>
            <a:pPr>
              <a:lnSpc>
                <a:spcPct val="100000"/>
              </a:lnSpc>
              <a:spcBef>
                <a:spcPts val="1400"/>
              </a:spcBef>
            </a:pPr>
            <a:r>
              <a:rPr lang="en-US" sz="2200" dirty="0">
                <a:solidFill>
                  <a:schemeClr val="accent3">
                    <a:lumMod val="25000"/>
                  </a:schemeClr>
                </a:solidFill>
                <a:latin typeface="Abadi" panose="020B0604020104020204" pitchFamily="34" charset="0"/>
              </a:rPr>
              <a:t>We could also test by including and removing features to see if we can get a higher R^2 or higher accuracy</a:t>
            </a:r>
          </a:p>
          <a:p>
            <a:pPr>
              <a:lnSpc>
                <a:spcPct val="100000"/>
              </a:lnSpc>
              <a:spcBef>
                <a:spcPts val="1400"/>
              </a:spcBef>
            </a:pPr>
            <a:r>
              <a:rPr lang="en-US" sz="2200" dirty="0">
                <a:solidFill>
                  <a:schemeClr val="accent3">
                    <a:lumMod val="25000"/>
                  </a:schemeClr>
                </a:solidFill>
                <a:latin typeface="Abadi" panose="020B0604020104020204" pitchFamily="34" charset="0"/>
                <a:hlinkClick r:id="rId3"/>
              </a:rPr>
              <a:t>https://github.com/oedatainsight/Capsptone-Project-SpaceX/blob/master/SpaceX-Machine-Learning-Prediction-Part-5-v1.ipynb</a:t>
            </a: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dirty="0"/>
          </a:p>
        </p:txBody>
      </p:sp>
      <p:sp>
        <p:nvSpPr>
          <p:cNvPr id="3" name="Title 1">
            <a:extLst>
              <a:ext uri="{FF2B5EF4-FFF2-40B4-BE49-F238E27FC236}">
                <a16:creationId xmlns:a16="http://schemas.microsoft.com/office/drawing/2014/main" id="{FC857EDD-A3A7-434D-B8D5-401E872498D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Predictive Analysis (Classification)</a:t>
            </a:r>
          </a:p>
        </p:txBody>
      </p:sp>
    </p:spTree>
    <p:extLst>
      <p:ext uri="{BB962C8B-B14F-4D97-AF65-F5344CB8AC3E}">
        <p14:creationId xmlns:p14="http://schemas.microsoft.com/office/powerpoint/2010/main" val="181371124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618B93D-8F11-6347-95EE-BF68474E5B1F}"/>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2</a:t>
            </a:r>
          </a:p>
        </p:txBody>
      </p:sp>
    </p:spTree>
    <p:extLst>
      <p:ext uri="{BB962C8B-B14F-4D97-AF65-F5344CB8AC3E}">
        <p14:creationId xmlns:p14="http://schemas.microsoft.com/office/powerpoint/2010/main" val="17827066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17</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864973" y="2057400"/>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scatter plot of Flight Number vs. Launch Site</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54F4FCC5-6E7E-4FF0-BE45-680EEC392C9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Launch Site</a:t>
            </a:r>
            <a:endParaRPr lang="en-US" dirty="0">
              <a:solidFill>
                <a:srgbClr val="0B49CB"/>
              </a:solidFill>
            </a:endParaRPr>
          </a:p>
        </p:txBody>
      </p:sp>
      <p:pic>
        <p:nvPicPr>
          <p:cNvPr id="2" name="Picture 1">
            <a:extLst>
              <a:ext uri="{FF2B5EF4-FFF2-40B4-BE49-F238E27FC236}">
                <a16:creationId xmlns:a16="http://schemas.microsoft.com/office/drawing/2014/main" id="{53E69492-ACAB-2114-CA24-19CDC0D4A65D}"/>
              </a:ext>
            </a:extLst>
          </p:cNvPr>
          <p:cNvPicPr>
            <a:picLocks noChangeAspect="1"/>
          </p:cNvPicPr>
          <p:nvPr/>
        </p:nvPicPr>
        <p:blipFill>
          <a:blip r:embed="rId3"/>
          <a:stretch>
            <a:fillRect/>
          </a:stretch>
        </p:blipFill>
        <p:spPr>
          <a:xfrm>
            <a:off x="5417578" y="1670468"/>
            <a:ext cx="6040394" cy="3988394"/>
          </a:xfrm>
          <a:prstGeom prst="rect">
            <a:avLst/>
          </a:prstGeom>
        </p:spPr>
      </p:pic>
    </p:spTree>
    <p:extLst>
      <p:ext uri="{BB962C8B-B14F-4D97-AF65-F5344CB8AC3E}">
        <p14:creationId xmlns:p14="http://schemas.microsoft.com/office/powerpoint/2010/main" val="386560594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18</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7"/>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scatter plot of Payload vs. Launch Site</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B6CCD949-E788-4375-9B07-478FA5684BC1}"/>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Launch Site</a:t>
            </a:r>
          </a:p>
        </p:txBody>
      </p:sp>
      <p:pic>
        <p:nvPicPr>
          <p:cNvPr id="6" name="Picture 5">
            <a:extLst>
              <a:ext uri="{FF2B5EF4-FFF2-40B4-BE49-F238E27FC236}">
                <a16:creationId xmlns:a16="http://schemas.microsoft.com/office/drawing/2014/main" id="{7150E09F-A70D-EAC6-FC21-4D99F0DA25E9}"/>
              </a:ext>
            </a:extLst>
          </p:cNvPr>
          <p:cNvPicPr>
            <a:picLocks noChangeAspect="1"/>
          </p:cNvPicPr>
          <p:nvPr/>
        </p:nvPicPr>
        <p:blipFill>
          <a:blip r:embed="rId3"/>
          <a:stretch>
            <a:fillRect/>
          </a:stretch>
        </p:blipFill>
        <p:spPr>
          <a:xfrm>
            <a:off x="5534218" y="1415160"/>
            <a:ext cx="5751393" cy="4282952"/>
          </a:xfrm>
          <a:prstGeom prst="rect">
            <a:avLst/>
          </a:prstGeom>
        </p:spPr>
      </p:pic>
    </p:spTree>
    <p:extLst>
      <p:ext uri="{BB962C8B-B14F-4D97-AF65-F5344CB8AC3E}">
        <p14:creationId xmlns:p14="http://schemas.microsoft.com/office/powerpoint/2010/main" val="386978923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19</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82114"/>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a:t>
            </a:r>
            <a:r>
              <a:rPr lang="en-US" sz="2200">
                <a:solidFill>
                  <a:schemeClr val="accent3">
                    <a:lumMod val="25000"/>
                  </a:schemeClr>
                </a:solidFill>
                <a:latin typeface="Abadi" panose="020B0604020104020204" pitchFamily="34" charset="0"/>
              </a:rPr>
              <a:t>bar chart for the success rate of each orbit type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 Rate vs. Orbit Type</a:t>
            </a:r>
            <a:endParaRPr lang="en-US" dirty="0">
              <a:solidFill>
                <a:srgbClr val="0B49CB"/>
              </a:solidFill>
            </a:endParaRPr>
          </a:p>
        </p:txBody>
      </p:sp>
      <p:pic>
        <p:nvPicPr>
          <p:cNvPr id="2" name="Picture 1">
            <a:extLst>
              <a:ext uri="{FF2B5EF4-FFF2-40B4-BE49-F238E27FC236}">
                <a16:creationId xmlns:a16="http://schemas.microsoft.com/office/drawing/2014/main" id="{208C828B-D4EB-0279-1916-469714165438}"/>
              </a:ext>
            </a:extLst>
          </p:cNvPr>
          <p:cNvPicPr>
            <a:picLocks noChangeAspect="1"/>
          </p:cNvPicPr>
          <p:nvPr/>
        </p:nvPicPr>
        <p:blipFill>
          <a:blip r:embed="rId3"/>
          <a:stretch>
            <a:fillRect/>
          </a:stretch>
        </p:blipFill>
        <p:spPr>
          <a:xfrm>
            <a:off x="4968748" y="1587500"/>
            <a:ext cx="6310813" cy="4306202"/>
          </a:xfrm>
          <a:prstGeom prst="rect">
            <a:avLst/>
          </a:prstGeom>
        </p:spPr>
      </p:pic>
    </p:spTree>
    <p:extLst>
      <p:ext uri="{BB962C8B-B14F-4D97-AF65-F5344CB8AC3E}">
        <p14:creationId xmlns:p14="http://schemas.microsoft.com/office/powerpoint/2010/main" val="8009018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fld id="{5075537C-CA84-1446-933C-8E9D027F9201}" type="slidenum">
              <a:rPr lang="en-US" smtClean="0"/>
              <a:pPr/>
              <a:t>2</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697" y="2113240"/>
            <a:ext cx="5167086" cy="3320824"/>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a:rPr>
              <a:t>Executive Summary</a:t>
            </a:r>
          </a:p>
          <a:p>
            <a:pPr>
              <a:lnSpc>
                <a:spcPct val="100000"/>
              </a:lnSpc>
              <a:spcBef>
                <a:spcPts val="1400"/>
              </a:spcBef>
            </a:pPr>
            <a:r>
              <a:rPr lang="en-US" sz="2200" dirty="0">
                <a:solidFill>
                  <a:schemeClr val="accent3">
                    <a:lumMod val="25000"/>
                  </a:schemeClr>
                </a:solidFill>
                <a:latin typeface="Abadi"/>
              </a:rPr>
              <a:t>Introduction</a:t>
            </a:r>
          </a:p>
          <a:p>
            <a:pPr>
              <a:lnSpc>
                <a:spcPct val="100000"/>
              </a:lnSpc>
              <a:spcBef>
                <a:spcPts val="1400"/>
              </a:spcBef>
            </a:pPr>
            <a:r>
              <a:rPr lang="en-US" sz="2200" dirty="0">
                <a:solidFill>
                  <a:schemeClr val="accent3">
                    <a:lumMod val="25000"/>
                  </a:schemeClr>
                </a:solidFill>
                <a:latin typeface="Abadi"/>
              </a:rPr>
              <a:t>Methodology</a:t>
            </a:r>
          </a:p>
          <a:p>
            <a:pPr>
              <a:lnSpc>
                <a:spcPct val="100000"/>
              </a:lnSpc>
              <a:spcBef>
                <a:spcPts val="1400"/>
              </a:spcBef>
            </a:pPr>
            <a:r>
              <a:rPr lang="en-US" sz="2200" dirty="0">
                <a:solidFill>
                  <a:schemeClr val="accent3">
                    <a:lumMod val="25000"/>
                  </a:schemeClr>
                </a:solidFill>
                <a:latin typeface="Abadi"/>
              </a:rPr>
              <a:t>Results</a:t>
            </a:r>
          </a:p>
          <a:p>
            <a:pPr>
              <a:lnSpc>
                <a:spcPct val="100000"/>
              </a:lnSpc>
              <a:spcBef>
                <a:spcPts val="1400"/>
              </a:spcBef>
            </a:pPr>
            <a:r>
              <a:rPr lang="en-US" sz="2200" dirty="0">
                <a:solidFill>
                  <a:schemeClr val="accent3">
                    <a:lumMod val="25000"/>
                  </a:schemeClr>
                </a:solidFill>
                <a:latin typeface="Abadi"/>
              </a:rPr>
              <a:t>Conclusion</a:t>
            </a:r>
          </a:p>
          <a:p>
            <a:pPr>
              <a:lnSpc>
                <a:spcPct val="100000"/>
              </a:lnSpc>
              <a:spcBef>
                <a:spcPts val="1400"/>
              </a:spcBef>
            </a:pPr>
            <a:r>
              <a:rPr lang="en-US" sz="2200" dirty="0">
                <a:solidFill>
                  <a:schemeClr val="accent3">
                    <a:lumMod val="25000"/>
                  </a:schemeClr>
                </a:solidFill>
                <a:latin typeface="Abadi"/>
              </a:rPr>
              <a:t>Appendix</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Outline</a:t>
            </a:r>
          </a:p>
        </p:txBody>
      </p:sp>
    </p:spTree>
    <p:extLst>
      <p:ext uri="{BB962C8B-B14F-4D97-AF65-F5344CB8AC3E}">
        <p14:creationId xmlns:p14="http://schemas.microsoft.com/office/powerpoint/2010/main" val="7240380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20</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6"/>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a:t>
            </a:r>
            <a:r>
              <a:rPr lang="en-US" sz="2200">
                <a:solidFill>
                  <a:schemeClr val="accent3">
                    <a:lumMod val="25000"/>
                  </a:schemeClr>
                </a:solidFill>
                <a:latin typeface="Abadi" panose="020B0604020104020204" pitchFamily="34" charset="0"/>
              </a:rPr>
              <a:t>scatter point of Flight number vs. Orbit type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021C109C-C017-4D19-928F-AED25AC3012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Orbit Type</a:t>
            </a:r>
            <a:endParaRPr lang="en-US" dirty="0">
              <a:solidFill>
                <a:srgbClr val="0B49CB"/>
              </a:solidFill>
            </a:endParaRPr>
          </a:p>
        </p:txBody>
      </p:sp>
      <p:pic>
        <p:nvPicPr>
          <p:cNvPr id="2" name="Picture 1">
            <a:extLst>
              <a:ext uri="{FF2B5EF4-FFF2-40B4-BE49-F238E27FC236}">
                <a16:creationId xmlns:a16="http://schemas.microsoft.com/office/drawing/2014/main" id="{8813BFFB-E048-E244-6931-581E689F63EA}"/>
              </a:ext>
            </a:extLst>
          </p:cNvPr>
          <p:cNvPicPr>
            <a:picLocks noChangeAspect="1"/>
          </p:cNvPicPr>
          <p:nvPr/>
        </p:nvPicPr>
        <p:blipFill>
          <a:blip r:embed="rId3"/>
          <a:stretch>
            <a:fillRect/>
          </a:stretch>
        </p:blipFill>
        <p:spPr>
          <a:xfrm>
            <a:off x="5572444" y="1439494"/>
            <a:ext cx="5713167" cy="4586079"/>
          </a:xfrm>
          <a:prstGeom prst="rect">
            <a:avLst/>
          </a:prstGeom>
        </p:spPr>
      </p:pic>
    </p:spTree>
    <p:extLst>
      <p:ext uri="{BB962C8B-B14F-4D97-AF65-F5344CB8AC3E}">
        <p14:creationId xmlns:p14="http://schemas.microsoft.com/office/powerpoint/2010/main" val="110672758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21</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57400"/>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a:t>
            </a:r>
            <a:r>
              <a:rPr lang="en-US" sz="2200">
                <a:solidFill>
                  <a:schemeClr val="accent3">
                    <a:lumMod val="25000"/>
                  </a:schemeClr>
                </a:solidFill>
                <a:latin typeface="Abadi" panose="020B0604020104020204" pitchFamily="34" charset="0"/>
              </a:rPr>
              <a:t>scatter point of payload vs. orbit type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AFE7D9E4-306D-49E3-9AC4-15D566FC72A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Orbit Type</a:t>
            </a:r>
            <a:endParaRPr lang="en-US" dirty="0">
              <a:solidFill>
                <a:srgbClr val="0B49CB"/>
              </a:solidFill>
            </a:endParaRPr>
          </a:p>
        </p:txBody>
      </p:sp>
      <p:pic>
        <p:nvPicPr>
          <p:cNvPr id="2" name="Picture 1">
            <a:extLst>
              <a:ext uri="{FF2B5EF4-FFF2-40B4-BE49-F238E27FC236}">
                <a16:creationId xmlns:a16="http://schemas.microsoft.com/office/drawing/2014/main" id="{53D11AB2-7224-4B09-3F88-E8D419256B3B}"/>
              </a:ext>
            </a:extLst>
          </p:cNvPr>
          <p:cNvPicPr>
            <a:picLocks noChangeAspect="1"/>
          </p:cNvPicPr>
          <p:nvPr/>
        </p:nvPicPr>
        <p:blipFill>
          <a:blip r:embed="rId3"/>
          <a:stretch>
            <a:fillRect/>
          </a:stretch>
        </p:blipFill>
        <p:spPr>
          <a:xfrm>
            <a:off x="5659394" y="1496982"/>
            <a:ext cx="5526729" cy="4528591"/>
          </a:xfrm>
          <a:prstGeom prst="rect">
            <a:avLst/>
          </a:prstGeom>
        </p:spPr>
      </p:pic>
    </p:spTree>
    <p:extLst>
      <p:ext uri="{BB962C8B-B14F-4D97-AF65-F5344CB8AC3E}">
        <p14:creationId xmlns:p14="http://schemas.microsoft.com/office/powerpoint/2010/main" val="314534059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22</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7"/>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a:t>
            </a:r>
            <a:r>
              <a:rPr lang="en-US" sz="2200">
                <a:solidFill>
                  <a:schemeClr val="accent3">
                    <a:lumMod val="25000"/>
                  </a:schemeClr>
                </a:solidFill>
                <a:latin typeface="Abadi" panose="020B0604020104020204" pitchFamily="34" charset="0"/>
              </a:rPr>
              <a:t>line chart of yearly average success rate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6D35FD2D-1BD2-45D7-B015-1A96C241520B}"/>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Success Yearly Trend</a:t>
            </a:r>
          </a:p>
        </p:txBody>
      </p:sp>
      <p:pic>
        <p:nvPicPr>
          <p:cNvPr id="2" name="Picture 1">
            <a:extLst>
              <a:ext uri="{FF2B5EF4-FFF2-40B4-BE49-F238E27FC236}">
                <a16:creationId xmlns:a16="http://schemas.microsoft.com/office/drawing/2014/main" id="{27DA9040-683E-1166-7A57-F27BA2E0077F}"/>
              </a:ext>
            </a:extLst>
          </p:cNvPr>
          <p:cNvPicPr>
            <a:picLocks noChangeAspect="1"/>
          </p:cNvPicPr>
          <p:nvPr/>
        </p:nvPicPr>
        <p:blipFill>
          <a:blip r:embed="rId3"/>
          <a:stretch>
            <a:fillRect/>
          </a:stretch>
        </p:blipFill>
        <p:spPr>
          <a:xfrm>
            <a:off x="4777315" y="1522829"/>
            <a:ext cx="6644674" cy="4502744"/>
          </a:xfrm>
          <a:prstGeom prst="rect">
            <a:avLst/>
          </a:prstGeom>
        </p:spPr>
      </p:pic>
    </p:spTree>
    <p:extLst>
      <p:ext uri="{BB962C8B-B14F-4D97-AF65-F5344CB8AC3E}">
        <p14:creationId xmlns:p14="http://schemas.microsoft.com/office/powerpoint/2010/main" val="70659448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86E60219-AE1B-47B6-9A1D-F2865D04BE52}"/>
              </a:ext>
            </a:extLst>
          </p:cNvPr>
          <p:cNvSpPr txBox="1">
            <a:spLocks/>
          </p:cNvSpPr>
          <p:nvPr/>
        </p:nvSpPr>
        <p:spPr>
          <a:xfrm>
            <a:off x="838200" y="365125"/>
            <a:ext cx="10515600" cy="1325563"/>
          </a:xfrm>
          <a:prstGeom prst="rect">
            <a:avLst/>
          </a:prstGeom>
        </p:spPr>
        <p:txBody>
          <a:bodyPr vert="horz" lIns="91440" tIns="45720" rIns="91440" bIns="45720" rtlCol="0">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4400" kern="1200">
                <a:solidFill>
                  <a:schemeClr val="tx1"/>
                </a:solidFill>
                <a:latin typeface="+mj-lt"/>
                <a:ea typeface="+mj-ea"/>
                <a:cs typeface="+mj-cs"/>
              </a:rPr>
              <a:t>All Launch Site Names</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sz="half" idx="1"/>
          </p:nvPr>
        </p:nvSpPr>
        <p:spPr>
          <a:xfrm>
            <a:off x="838200" y="1825625"/>
            <a:ext cx="5181600" cy="4351338"/>
          </a:xfrm>
        </p:spPr>
        <p:txBody>
          <a:bodyPr>
            <a:normAutofit/>
          </a:bodyPr>
          <a:lstStyle/>
          <a:p>
            <a:pPr>
              <a:spcBef>
                <a:spcPts val="1400"/>
              </a:spcBef>
            </a:pPr>
            <a:r>
              <a:rPr lang="en-US" dirty="0"/>
              <a:t>Find the names of the unique launch sites</a:t>
            </a:r>
          </a:p>
          <a:p>
            <a:pPr lvl="1">
              <a:spcBef>
                <a:spcPts val="1400"/>
              </a:spcBef>
            </a:pPr>
            <a:endParaRPr lang="en-US" sz="2800" dirty="0"/>
          </a:p>
          <a:p>
            <a:pPr>
              <a:spcBef>
                <a:spcPts val="1400"/>
              </a:spcBef>
            </a:pPr>
            <a:r>
              <a:rPr lang="en-US" dirty="0"/>
              <a:t>Present your query result with a short explanation here</a:t>
            </a:r>
          </a:p>
          <a:p>
            <a:pPr>
              <a:spcBef>
                <a:spcPts val="1400"/>
              </a:spcBef>
            </a:pPr>
            <a:r>
              <a:rPr lang="en-US" b="0" dirty="0">
                <a:effectLst/>
              </a:rPr>
              <a:t>%</a:t>
            </a:r>
            <a:r>
              <a:rPr lang="en-US" b="0" dirty="0" err="1">
                <a:effectLst/>
              </a:rPr>
              <a:t>sql</a:t>
            </a:r>
            <a:r>
              <a:rPr lang="en-US" b="0" dirty="0">
                <a:effectLst/>
              </a:rPr>
              <a:t> SELECT DISTINCT "</a:t>
            </a:r>
            <a:r>
              <a:rPr lang="en-US" b="0" dirty="0" err="1">
                <a:effectLst/>
              </a:rPr>
              <a:t>Launch_Site</a:t>
            </a:r>
            <a:r>
              <a:rPr lang="en-US" b="0" dirty="0">
                <a:effectLst/>
              </a:rPr>
              <a:t>" FROM SPACEXTABLE;</a:t>
            </a:r>
          </a:p>
          <a:p>
            <a:pPr>
              <a:spcBef>
                <a:spcPts val="1400"/>
              </a:spcBef>
            </a:pPr>
            <a:endParaRPr lang="en-US" dirty="0"/>
          </a:p>
          <a:p>
            <a:pPr>
              <a:spcBef>
                <a:spcPts val="1400"/>
              </a:spcBef>
            </a:pPr>
            <a:endParaRPr lang="en-US" dirty="0"/>
          </a:p>
        </p:txBody>
      </p:sp>
      <p:pic>
        <p:nvPicPr>
          <p:cNvPr id="6" name="Picture 5" descr="A screenshot of a computer&#10;&#10;Description automatically generated">
            <a:extLst>
              <a:ext uri="{FF2B5EF4-FFF2-40B4-BE49-F238E27FC236}">
                <a16:creationId xmlns:a16="http://schemas.microsoft.com/office/drawing/2014/main" id="{03442646-B16C-D423-E67D-91C0684B9A64}"/>
              </a:ext>
            </a:extLst>
          </p:cNvPr>
          <p:cNvPicPr>
            <a:picLocks noChangeAspect="1"/>
          </p:cNvPicPr>
          <p:nvPr/>
        </p:nvPicPr>
        <p:blipFill>
          <a:blip r:embed="rId2"/>
          <a:srcRect t="8820" r="2" b="11929"/>
          <a:stretch/>
        </p:blipFill>
        <p:spPr>
          <a:xfrm>
            <a:off x="6172200" y="1825625"/>
            <a:ext cx="5181600" cy="4351338"/>
          </a:xfrm>
          <a:prstGeom prst="rect">
            <a:avLst/>
          </a:prstGeom>
          <a:noFill/>
        </p:spPr>
      </p:pic>
      <p:sp>
        <p:nvSpPr>
          <p:cNvPr id="4" name="Slide Number Placeholder 3" hidden="1">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pPr>
              <a:spcAft>
                <a:spcPts val="600"/>
              </a:spcAft>
            </a:pPr>
            <a:fld id="{5075537C-CA84-1446-933C-8E9D027F9201}" type="slidenum">
              <a:rPr lang="en-US" smtClean="0"/>
              <a:pPr>
                <a:spcAft>
                  <a:spcPts val="600"/>
                </a:spcAft>
              </a:pPr>
              <a:t>23</a:t>
            </a:fld>
            <a:endParaRPr lang="en-US"/>
          </a:p>
        </p:txBody>
      </p:sp>
    </p:spTree>
    <p:extLst>
      <p:ext uri="{BB962C8B-B14F-4D97-AF65-F5344CB8AC3E}">
        <p14:creationId xmlns:p14="http://schemas.microsoft.com/office/powerpoint/2010/main" val="272785097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557C8CBA-1A0E-4CDF-A451-7AAA44D39839}"/>
              </a:ext>
            </a:extLst>
          </p:cNvPr>
          <p:cNvSpPr txBox="1">
            <a:spLocks/>
          </p:cNvSpPr>
          <p:nvPr/>
        </p:nvSpPr>
        <p:spPr>
          <a:xfrm>
            <a:off x="839788" y="457200"/>
            <a:ext cx="3932237" cy="1600200"/>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200" kern="1200">
                <a:solidFill>
                  <a:schemeClr val="tx1"/>
                </a:solidFill>
                <a:latin typeface="+mj-lt"/>
                <a:ea typeface="+mj-ea"/>
                <a:cs typeface="+mj-cs"/>
              </a:rPr>
              <a:t>Launch Site Names Begin with 'CCA'</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2"/>
          </p:nvPr>
        </p:nvSpPr>
        <p:spPr>
          <a:xfrm>
            <a:off x="839788" y="2057400"/>
            <a:ext cx="3932237" cy="3811588"/>
          </a:xfrm>
        </p:spPr>
        <p:txBody>
          <a:bodyPr>
            <a:normAutofit/>
          </a:bodyPr>
          <a:lstStyle/>
          <a:p>
            <a:r>
              <a:rPr lang="en-US" kern="1200">
                <a:latin typeface="+mn-lt"/>
                <a:ea typeface="+mn-ea"/>
                <a:cs typeface="+mn-cs"/>
              </a:rPr>
              <a:t>Find 5 records where launch sites begin with `CCA`</a:t>
            </a:r>
          </a:p>
          <a:p>
            <a:endParaRPr lang="en-US" kern="1200">
              <a:latin typeface="+mn-lt"/>
              <a:ea typeface="+mn-ea"/>
              <a:cs typeface="+mn-cs"/>
            </a:endParaRPr>
          </a:p>
          <a:p>
            <a:r>
              <a:rPr lang="en-US" kern="1200">
                <a:latin typeface="+mn-lt"/>
                <a:ea typeface="+mn-ea"/>
                <a:cs typeface="+mn-cs"/>
              </a:rPr>
              <a:t>Present your query result with a short explanation here</a:t>
            </a:r>
          </a:p>
          <a:p>
            <a:r>
              <a:rPr lang="en-US" b="0" kern="1200">
                <a:effectLst/>
                <a:latin typeface="+mn-lt"/>
                <a:ea typeface="+mn-ea"/>
                <a:cs typeface="+mn-cs"/>
              </a:rPr>
              <a:t>%sql SELECT * FROM SPACEXTABLE WHERE "Launch_Site" LIKE 'CCA%' LIMIT 5;</a:t>
            </a:r>
          </a:p>
          <a:p>
            <a:endParaRPr lang="en-US" kern="1200">
              <a:latin typeface="+mn-lt"/>
              <a:ea typeface="+mn-ea"/>
              <a:cs typeface="+mn-cs"/>
            </a:endParaRPr>
          </a:p>
        </p:txBody>
      </p:sp>
      <p:sp>
        <p:nvSpPr>
          <p:cNvPr id="4" name="Slide Number Placeholder 3" hidden="1">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pPr>
              <a:spcAft>
                <a:spcPts val="600"/>
              </a:spcAft>
            </a:pPr>
            <a:fld id="{5075537C-CA84-1446-933C-8E9D027F9201}" type="slidenum">
              <a:rPr lang="en-US" smtClean="0"/>
              <a:pPr>
                <a:spcAft>
                  <a:spcPts val="600"/>
                </a:spcAft>
              </a:pPr>
              <a:t>24</a:t>
            </a:fld>
            <a:endParaRPr lang="en-US"/>
          </a:p>
        </p:txBody>
      </p:sp>
      <p:graphicFrame>
        <p:nvGraphicFramePr>
          <p:cNvPr id="6" name="Table 5">
            <a:extLst>
              <a:ext uri="{FF2B5EF4-FFF2-40B4-BE49-F238E27FC236}">
                <a16:creationId xmlns:a16="http://schemas.microsoft.com/office/drawing/2014/main" id="{DA3F10B9-6D43-28DA-9EAB-EDC7198685AF}"/>
              </a:ext>
            </a:extLst>
          </p:cNvPr>
          <p:cNvGraphicFramePr>
            <a:graphicFrameLocks noGrp="1"/>
          </p:cNvGraphicFramePr>
          <p:nvPr>
            <p:extLst>
              <p:ext uri="{D42A27DB-BD31-4B8C-83A1-F6EECF244321}">
                <p14:modId xmlns:p14="http://schemas.microsoft.com/office/powerpoint/2010/main" val="2438297101"/>
              </p:ext>
            </p:extLst>
          </p:nvPr>
        </p:nvGraphicFramePr>
        <p:xfrm>
          <a:off x="5183188" y="2330973"/>
          <a:ext cx="6172204" cy="2186533"/>
        </p:xfrm>
        <a:graphic>
          <a:graphicData uri="http://schemas.openxmlformats.org/drawingml/2006/table">
            <a:tbl>
              <a:tblPr firstRow="1" bandRow="1">
                <a:tableStyleId>{306799F8-075E-4A3A-A7F6-7FBC6576F1A4}</a:tableStyleId>
              </a:tblPr>
              <a:tblGrid>
                <a:gridCol w="346694">
                  <a:extLst>
                    <a:ext uri="{9D8B030D-6E8A-4147-A177-3AD203B41FA5}">
                      <a16:colId xmlns:a16="http://schemas.microsoft.com/office/drawing/2014/main" val="1558933349"/>
                    </a:ext>
                  </a:extLst>
                </a:gridCol>
                <a:gridCol w="462084">
                  <a:extLst>
                    <a:ext uri="{9D8B030D-6E8A-4147-A177-3AD203B41FA5}">
                      <a16:colId xmlns:a16="http://schemas.microsoft.com/office/drawing/2014/main" val="2259444519"/>
                    </a:ext>
                  </a:extLst>
                </a:gridCol>
                <a:gridCol w="766834">
                  <a:extLst>
                    <a:ext uri="{9D8B030D-6E8A-4147-A177-3AD203B41FA5}">
                      <a16:colId xmlns:a16="http://schemas.microsoft.com/office/drawing/2014/main" val="371170089"/>
                    </a:ext>
                  </a:extLst>
                </a:gridCol>
                <a:gridCol w="608048">
                  <a:extLst>
                    <a:ext uri="{9D8B030D-6E8A-4147-A177-3AD203B41FA5}">
                      <a16:colId xmlns:a16="http://schemas.microsoft.com/office/drawing/2014/main" val="4143370862"/>
                    </a:ext>
                  </a:extLst>
                </a:gridCol>
                <a:gridCol w="650457">
                  <a:extLst>
                    <a:ext uri="{9D8B030D-6E8A-4147-A177-3AD203B41FA5}">
                      <a16:colId xmlns:a16="http://schemas.microsoft.com/office/drawing/2014/main" val="1268932780"/>
                    </a:ext>
                  </a:extLst>
                </a:gridCol>
                <a:gridCol w="932523">
                  <a:extLst>
                    <a:ext uri="{9D8B030D-6E8A-4147-A177-3AD203B41FA5}">
                      <a16:colId xmlns:a16="http://schemas.microsoft.com/office/drawing/2014/main" val="2680441038"/>
                    </a:ext>
                  </a:extLst>
                </a:gridCol>
                <a:gridCol w="322037">
                  <a:extLst>
                    <a:ext uri="{9D8B030D-6E8A-4147-A177-3AD203B41FA5}">
                      <a16:colId xmlns:a16="http://schemas.microsoft.com/office/drawing/2014/main" val="2824203488"/>
                    </a:ext>
                  </a:extLst>
                </a:gridCol>
                <a:gridCol w="500547">
                  <a:extLst>
                    <a:ext uri="{9D8B030D-6E8A-4147-A177-3AD203B41FA5}">
                      <a16:colId xmlns:a16="http://schemas.microsoft.com/office/drawing/2014/main" val="3501618147"/>
                    </a:ext>
                  </a:extLst>
                </a:gridCol>
                <a:gridCol w="819105">
                  <a:extLst>
                    <a:ext uri="{9D8B030D-6E8A-4147-A177-3AD203B41FA5}">
                      <a16:colId xmlns:a16="http://schemas.microsoft.com/office/drawing/2014/main" val="2688522211"/>
                    </a:ext>
                  </a:extLst>
                </a:gridCol>
                <a:gridCol w="763875">
                  <a:extLst>
                    <a:ext uri="{9D8B030D-6E8A-4147-A177-3AD203B41FA5}">
                      <a16:colId xmlns:a16="http://schemas.microsoft.com/office/drawing/2014/main" val="3397694112"/>
                    </a:ext>
                  </a:extLst>
                </a:gridCol>
              </a:tblGrid>
              <a:tr h="260275">
                <a:tc>
                  <a:txBody>
                    <a:bodyPr/>
                    <a:lstStyle/>
                    <a:p>
                      <a:pPr algn="ctr" fontAlgn="ctr"/>
                      <a:r>
                        <a:rPr lang="en-US" sz="700">
                          <a:solidFill>
                            <a:schemeClr val="tx1"/>
                          </a:solidFill>
                          <a:effectLst/>
                        </a:rPr>
                        <a:t>Date</a:t>
                      </a:r>
                    </a:p>
                  </a:txBody>
                  <a:tcPr marL="29256" marR="29256" marT="14628" marB="14628" anchor="ctr"/>
                </a:tc>
                <a:tc>
                  <a:txBody>
                    <a:bodyPr/>
                    <a:lstStyle/>
                    <a:p>
                      <a:pPr algn="ctr" fontAlgn="ctr"/>
                      <a:r>
                        <a:rPr lang="en-US" sz="700">
                          <a:solidFill>
                            <a:schemeClr val="tx1"/>
                          </a:solidFill>
                          <a:effectLst/>
                        </a:rPr>
                        <a:t>Time (UTC)</a:t>
                      </a:r>
                    </a:p>
                  </a:txBody>
                  <a:tcPr marL="29256" marR="29256" marT="14628" marB="14628" anchor="ctr"/>
                </a:tc>
                <a:tc>
                  <a:txBody>
                    <a:bodyPr/>
                    <a:lstStyle/>
                    <a:p>
                      <a:pPr algn="ctr" fontAlgn="ctr"/>
                      <a:r>
                        <a:rPr lang="en-US" sz="700">
                          <a:solidFill>
                            <a:schemeClr val="tx1"/>
                          </a:solidFill>
                          <a:effectLst/>
                        </a:rPr>
                        <a:t>Booster_Version</a:t>
                      </a:r>
                    </a:p>
                  </a:txBody>
                  <a:tcPr marL="29256" marR="29256" marT="14628" marB="14628" anchor="ctr"/>
                </a:tc>
                <a:tc>
                  <a:txBody>
                    <a:bodyPr/>
                    <a:lstStyle/>
                    <a:p>
                      <a:pPr algn="ctr" fontAlgn="ctr"/>
                      <a:r>
                        <a:rPr lang="en-US" sz="700">
                          <a:solidFill>
                            <a:schemeClr val="tx1"/>
                          </a:solidFill>
                          <a:effectLst/>
                        </a:rPr>
                        <a:t>Launch_Site</a:t>
                      </a:r>
                    </a:p>
                  </a:txBody>
                  <a:tcPr marL="29256" marR="29256" marT="14628" marB="14628" anchor="ctr"/>
                </a:tc>
                <a:tc>
                  <a:txBody>
                    <a:bodyPr/>
                    <a:lstStyle/>
                    <a:p>
                      <a:pPr algn="ctr" fontAlgn="ctr"/>
                      <a:r>
                        <a:rPr lang="en-US" sz="700">
                          <a:solidFill>
                            <a:schemeClr val="tx1"/>
                          </a:solidFill>
                          <a:effectLst/>
                        </a:rPr>
                        <a:t>Payload</a:t>
                      </a:r>
                    </a:p>
                  </a:txBody>
                  <a:tcPr marL="29256" marR="29256" marT="14628" marB="14628" anchor="ctr"/>
                </a:tc>
                <a:tc>
                  <a:txBody>
                    <a:bodyPr/>
                    <a:lstStyle/>
                    <a:p>
                      <a:pPr algn="ctr" fontAlgn="ctr"/>
                      <a:r>
                        <a:rPr lang="en-US" sz="700">
                          <a:solidFill>
                            <a:schemeClr val="tx1"/>
                          </a:solidFill>
                          <a:effectLst/>
                        </a:rPr>
                        <a:t>PAYLOAD_MASS__KG_</a:t>
                      </a:r>
                    </a:p>
                  </a:txBody>
                  <a:tcPr marL="29256" marR="29256" marT="14628" marB="14628" anchor="ctr"/>
                </a:tc>
                <a:tc>
                  <a:txBody>
                    <a:bodyPr/>
                    <a:lstStyle/>
                    <a:p>
                      <a:pPr algn="ctr" fontAlgn="ctr"/>
                      <a:r>
                        <a:rPr lang="en-US" sz="700">
                          <a:solidFill>
                            <a:schemeClr val="tx1"/>
                          </a:solidFill>
                          <a:effectLst/>
                        </a:rPr>
                        <a:t>Orbit</a:t>
                      </a:r>
                    </a:p>
                  </a:txBody>
                  <a:tcPr marL="29256" marR="29256" marT="14628" marB="14628" anchor="ctr"/>
                </a:tc>
                <a:tc>
                  <a:txBody>
                    <a:bodyPr/>
                    <a:lstStyle/>
                    <a:p>
                      <a:pPr algn="ctr" fontAlgn="ctr"/>
                      <a:r>
                        <a:rPr lang="en-US" sz="700">
                          <a:solidFill>
                            <a:schemeClr val="tx1"/>
                          </a:solidFill>
                          <a:effectLst/>
                        </a:rPr>
                        <a:t>Customer</a:t>
                      </a:r>
                    </a:p>
                  </a:txBody>
                  <a:tcPr marL="29256" marR="29256" marT="14628" marB="14628" anchor="ctr"/>
                </a:tc>
                <a:tc>
                  <a:txBody>
                    <a:bodyPr/>
                    <a:lstStyle/>
                    <a:p>
                      <a:pPr algn="ctr" fontAlgn="ctr"/>
                      <a:r>
                        <a:rPr lang="en-US" sz="700" err="1">
                          <a:solidFill>
                            <a:schemeClr val="tx1"/>
                          </a:solidFill>
                          <a:effectLst/>
                        </a:rPr>
                        <a:t>Mission_Outcome</a:t>
                      </a:r>
                      <a:endParaRPr lang="en-US" sz="700">
                        <a:solidFill>
                          <a:schemeClr val="tx1"/>
                        </a:solidFill>
                        <a:effectLst/>
                      </a:endParaRPr>
                    </a:p>
                  </a:txBody>
                  <a:tcPr marL="29256" marR="29256" marT="14628" marB="14628" anchor="ctr"/>
                </a:tc>
                <a:tc>
                  <a:txBody>
                    <a:bodyPr/>
                    <a:lstStyle/>
                    <a:p>
                      <a:pPr algn="ctr" fontAlgn="ctr"/>
                      <a:r>
                        <a:rPr lang="en-US" sz="700" err="1">
                          <a:solidFill>
                            <a:schemeClr val="tx1"/>
                          </a:solidFill>
                          <a:effectLst/>
                        </a:rPr>
                        <a:t>Landing_Outcome</a:t>
                      </a:r>
                      <a:endParaRPr lang="en-US" sz="700">
                        <a:solidFill>
                          <a:schemeClr val="tx1"/>
                        </a:solidFill>
                        <a:effectLst/>
                      </a:endParaRPr>
                    </a:p>
                  </a:txBody>
                  <a:tcPr marL="29256" marR="29256" marT="14628" marB="14628" anchor="ctr"/>
                </a:tc>
                <a:extLst>
                  <a:ext uri="{0D108BD9-81ED-4DB2-BD59-A6C34878D82A}">
                    <a16:rowId xmlns:a16="http://schemas.microsoft.com/office/drawing/2014/main" val="3748330473"/>
                  </a:ext>
                </a:extLst>
              </a:tr>
              <a:tr h="468569">
                <a:tc>
                  <a:txBody>
                    <a:bodyPr/>
                    <a:lstStyle/>
                    <a:p>
                      <a:r>
                        <a:rPr lang="en-US" sz="700">
                          <a:solidFill>
                            <a:schemeClr val="tx1"/>
                          </a:solidFill>
                          <a:effectLst/>
                        </a:rPr>
                        <a:t>2010-06-04</a:t>
                      </a:r>
                    </a:p>
                  </a:txBody>
                  <a:tcPr marL="29256" marR="29256" marT="14628" marB="14628" anchor="ctr"/>
                </a:tc>
                <a:tc>
                  <a:txBody>
                    <a:bodyPr/>
                    <a:lstStyle/>
                    <a:p>
                      <a:r>
                        <a:rPr lang="en-US" sz="700">
                          <a:solidFill>
                            <a:schemeClr val="tx1"/>
                          </a:solidFill>
                          <a:effectLst/>
                        </a:rPr>
                        <a:t>18:45:00</a:t>
                      </a:r>
                    </a:p>
                  </a:txBody>
                  <a:tcPr marL="29256" marR="29256" marT="14628" marB="14628" anchor="ctr"/>
                </a:tc>
                <a:tc>
                  <a:txBody>
                    <a:bodyPr/>
                    <a:lstStyle/>
                    <a:p>
                      <a:r>
                        <a:rPr lang="en-US" sz="700">
                          <a:solidFill>
                            <a:schemeClr val="tx1"/>
                          </a:solidFill>
                          <a:effectLst/>
                        </a:rPr>
                        <a:t>F9 v1.0 B0003</a:t>
                      </a:r>
                    </a:p>
                  </a:txBody>
                  <a:tcPr marL="29256" marR="29256" marT="14628" marB="14628" anchor="ctr"/>
                </a:tc>
                <a:tc>
                  <a:txBody>
                    <a:bodyPr/>
                    <a:lstStyle/>
                    <a:p>
                      <a:r>
                        <a:rPr lang="en-US" sz="700">
                          <a:solidFill>
                            <a:schemeClr val="tx1"/>
                          </a:solidFill>
                          <a:effectLst/>
                        </a:rPr>
                        <a:t>CCAFS LC-40</a:t>
                      </a:r>
                    </a:p>
                  </a:txBody>
                  <a:tcPr marL="29256" marR="29256" marT="14628" marB="14628" anchor="ctr"/>
                </a:tc>
                <a:tc>
                  <a:txBody>
                    <a:bodyPr/>
                    <a:lstStyle/>
                    <a:p>
                      <a:r>
                        <a:rPr lang="en-US" sz="700">
                          <a:solidFill>
                            <a:schemeClr val="tx1"/>
                          </a:solidFill>
                          <a:effectLst/>
                        </a:rPr>
                        <a:t>Dragon Spacecraft Qualification Unit</a:t>
                      </a:r>
                    </a:p>
                  </a:txBody>
                  <a:tcPr marL="29256" marR="29256" marT="14628" marB="14628" anchor="ctr"/>
                </a:tc>
                <a:tc>
                  <a:txBody>
                    <a:bodyPr/>
                    <a:lstStyle/>
                    <a:p>
                      <a:r>
                        <a:rPr lang="en-US" sz="700">
                          <a:solidFill>
                            <a:schemeClr val="tx1"/>
                          </a:solidFill>
                          <a:effectLst/>
                        </a:rPr>
                        <a:t>0</a:t>
                      </a:r>
                    </a:p>
                  </a:txBody>
                  <a:tcPr marL="29256" marR="29256" marT="14628" marB="14628" anchor="ctr"/>
                </a:tc>
                <a:tc>
                  <a:txBody>
                    <a:bodyPr/>
                    <a:lstStyle/>
                    <a:p>
                      <a:r>
                        <a:rPr lang="en-US" sz="700">
                          <a:solidFill>
                            <a:schemeClr val="tx1"/>
                          </a:solidFill>
                          <a:effectLst/>
                        </a:rPr>
                        <a:t>LEO</a:t>
                      </a:r>
                    </a:p>
                  </a:txBody>
                  <a:tcPr marL="29256" marR="29256" marT="14628" marB="14628" anchor="ctr"/>
                </a:tc>
                <a:tc>
                  <a:txBody>
                    <a:bodyPr/>
                    <a:lstStyle/>
                    <a:p>
                      <a:r>
                        <a:rPr lang="en-US" sz="700">
                          <a:solidFill>
                            <a:schemeClr val="tx1"/>
                          </a:solidFill>
                          <a:effectLst/>
                        </a:rPr>
                        <a:t>SpaceX</a:t>
                      </a:r>
                    </a:p>
                  </a:txBody>
                  <a:tcPr marL="29256" marR="29256" marT="14628" marB="14628" anchor="ctr"/>
                </a:tc>
                <a:tc>
                  <a:txBody>
                    <a:bodyPr/>
                    <a:lstStyle/>
                    <a:p>
                      <a:r>
                        <a:rPr lang="en-US" sz="700">
                          <a:solidFill>
                            <a:schemeClr val="tx1"/>
                          </a:solidFill>
                          <a:effectLst/>
                        </a:rPr>
                        <a:t>Success</a:t>
                      </a:r>
                    </a:p>
                  </a:txBody>
                  <a:tcPr marL="29256" marR="29256" marT="14628" marB="14628" anchor="ctr"/>
                </a:tc>
                <a:tc>
                  <a:txBody>
                    <a:bodyPr/>
                    <a:lstStyle/>
                    <a:p>
                      <a:r>
                        <a:rPr lang="en-US" sz="700">
                          <a:solidFill>
                            <a:schemeClr val="tx1"/>
                          </a:solidFill>
                          <a:effectLst/>
                        </a:rPr>
                        <a:t>Failure (parachute)</a:t>
                      </a:r>
                    </a:p>
                  </a:txBody>
                  <a:tcPr marL="29256" marR="29256" marT="14628" marB="14628" anchor="ctr"/>
                </a:tc>
                <a:extLst>
                  <a:ext uri="{0D108BD9-81ED-4DB2-BD59-A6C34878D82A}">
                    <a16:rowId xmlns:a16="http://schemas.microsoft.com/office/drawing/2014/main" val="3124776421"/>
                  </a:ext>
                </a:extLst>
              </a:tr>
              <a:tr h="676864">
                <a:tc>
                  <a:txBody>
                    <a:bodyPr/>
                    <a:lstStyle/>
                    <a:p>
                      <a:r>
                        <a:rPr lang="en-US" sz="700">
                          <a:solidFill>
                            <a:schemeClr val="tx1"/>
                          </a:solidFill>
                          <a:effectLst/>
                        </a:rPr>
                        <a:t>2010-12-08</a:t>
                      </a:r>
                    </a:p>
                  </a:txBody>
                  <a:tcPr marL="29256" marR="29256" marT="14628" marB="14628" anchor="ctr"/>
                </a:tc>
                <a:tc>
                  <a:txBody>
                    <a:bodyPr/>
                    <a:lstStyle/>
                    <a:p>
                      <a:r>
                        <a:rPr lang="en-US" sz="700">
                          <a:solidFill>
                            <a:schemeClr val="tx1"/>
                          </a:solidFill>
                          <a:effectLst/>
                        </a:rPr>
                        <a:t>15:43:00</a:t>
                      </a:r>
                    </a:p>
                  </a:txBody>
                  <a:tcPr marL="29256" marR="29256" marT="14628" marB="14628" anchor="ctr"/>
                </a:tc>
                <a:tc>
                  <a:txBody>
                    <a:bodyPr/>
                    <a:lstStyle/>
                    <a:p>
                      <a:r>
                        <a:rPr lang="en-US" sz="700">
                          <a:solidFill>
                            <a:schemeClr val="tx1"/>
                          </a:solidFill>
                          <a:effectLst/>
                        </a:rPr>
                        <a:t>F9 v1.0 B0004</a:t>
                      </a:r>
                    </a:p>
                  </a:txBody>
                  <a:tcPr marL="29256" marR="29256" marT="14628" marB="14628" anchor="ctr"/>
                </a:tc>
                <a:tc>
                  <a:txBody>
                    <a:bodyPr/>
                    <a:lstStyle/>
                    <a:p>
                      <a:r>
                        <a:rPr lang="en-US" sz="700">
                          <a:solidFill>
                            <a:schemeClr val="tx1"/>
                          </a:solidFill>
                          <a:effectLst/>
                        </a:rPr>
                        <a:t>CCAFS LC-40</a:t>
                      </a:r>
                    </a:p>
                  </a:txBody>
                  <a:tcPr marL="29256" marR="29256" marT="14628" marB="14628" anchor="ctr"/>
                </a:tc>
                <a:tc>
                  <a:txBody>
                    <a:bodyPr/>
                    <a:lstStyle/>
                    <a:p>
                      <a:r>
                        <a:rPr lang="en-US" sz="700" dirty="0">
                          <a:solidFill>
                            <a:schemeClr val="tx1"/>
                          </a:solidFill>
                          <a:effectLst/>
                        </a:rPr>
                        <a:t>Dragon demo flight C1, two CubeSats, barrel of </a:t>
                      </a:r>
                      <a:r>
                        <a:rPr lang="en-US" sz="700" dirty="0" err="1">
                          <a:solidFill>
                            <a:schemeClr val="tx1"/>
                          </a:solidFill>
                          <a:effectLst/>
                        </a:rPr>
                        <a:t>Brouere</a:t>
                      </a:r>
                      <a:r>
                        <a:rPr lang="en-US" sz="700" dirty="0">
                          <a:solidFill>
                            <a:schemeClr val="tx1"/>
                          </a:solidFill>
                          <a:effectLst/>
                        </a:rPr>
                        <a:t> cheese</a:t>
                      </a:r>
                    </a:p>
                  </a:txBody>
                  <a:tcPr marL="29256" marR="29256" marT="14628" marB="14628" anchor="ctr"/>
                </a:tc>
                <a:tc>
                  <a:txBody>
                    <a:bodyPr/>
                    <a:lstStyle/>
                    <a:p>
                      <a:r>
                        <a:rPr lang="en-US" sz="700" dirty="0">
                          <a:solidFill>
                            <a:schemeClr val="tx1"/>
                          </a:solidFill>
                          <a:effectLst/>
                        </a:rPr>
                        <a:t>0</a:t>
                      </a:r>
                    </a:p>
                  </a:txBody>
                  <a:tcPr marL="29256" marR="29256" marT="14628" marB="14628" anchor="ctr"/>
                </a:tc>
                <a:tc>
                  <a:txBody>
                    <a:bodyPr/>
                    <a:lstStyle/>
                    <a:p>
                      <a:r>
                        <a:rPr lang="en-US" sz="700">
                          <a:solidFill>
                            <a:schemeClr val="tx1"/>
                          </a:solidFill>
                          <a:effectLst/>
                        </a:rPr>
                        <a:t>LEO (ISS)</a:t>
                      </a:r>
                    </a:p>
                  </a:txBody>
                  <a:tcPr marL="29256" marR="29256" marT="14628" marB="14628" anchor="ctr"/>
                </a:tc>
                <a:tc>
                  <a:txBody>
                    <a:bodyPr/>
                    <a:lstStyle/>
                    <a:p>
                      <a:r>
                        <a:rPr lang="en-US" sz="700">
                          <a:solidFill>
                            <a:schemeClr val="tx1"/>
                          </a:solidFill>
                          <a:effectLst/>
                        </a:rPr>
                        <a:t>NASA (COTS) NRO</a:t>
                      </a:r>
                    </a:p>
                  </a:txBody>
                  <a:tcPr marL="29256" marR="29256" marT="14628" marB="14628" anchor="ctr"/>
                </a:tc>
                <a:tc>
                  <a:txBody>
                    <a:bodyPr/>
                    <a:lstStyle/>
                    <a:p>
                      <a:r>
                        <a:rPr lang="en-US" sz="700">
                          <a:solidFill>
                            <a:schemeClr val="tx1"/>
                          </a:solidFill>
                          <a:effectLst/>
                        </a:rPr>
                        <a:t>Success</a:t>
                      </a:r>
                    </a:p>
                  </a:txBody>
                  <a:tcPr marL="29256" marR="29256" marT="14628" marB="14628" anchor="ctr"/>
                </a:tc>
                <a:tc>
                  <a:txBody>
                    <a:bodyPr/>
                    <a:lstStyle/>
                    <a:p>
                      <a:r>
                        <a:rPr lang="en-US" sz="700">
                          <a:solidFill>
                            <a:schemeClr val="tx1"/>
                          </a:solidFill>
                          <a:effectLst/>
                        </a:rPr>
                        <a:t>Failure (parachute)</a:t>
                      </a:r>
                    </a:p>
                  </a:txBody>
                  <a:tcPr marL="29256" marR="29256" marT="14628" marB="14628" anchor="ctr"/>
                </a:tc>
                <a:extLst>
                  <a:ext uri="{0D108BD9-81ED-4DB2-BD59-A6C34878D82A}">
                    <a16:rowId xmlns:a16="http://schemas.microsoft.com/office/drawing/2014/main" val="4032454674"/>
                  </a:ext>
                </a:extLst>
              </a:tr>
              <a:tr h="260275">
                <a:tc>
                  <a:txBody>
                    <a:bodyPr/>
                    <a:lstStyle/>
                    <a:p>
                      <a:r>
                        <a:rPr lang="en-US" sz="700">
                          <a:solidFill>
                            <a:schemeClr val="tx1"/>
                          </a:solidFill>
                          <a:effectLst/>
                        </a:rPr>
                        <a:t>2012-05-22</a:t>
                      </a:r>
                    </a:p>
                  </a:txBody>
                  <a:tcPr marL="29256" marR="29256" marT="14628" marB="14628" anchor="ctr"/>
                </a:tc>
                <a:tc>
                  <a:txBody>
                    <a:bodyPr/>
                    <a:lstStyle/>
                    <a:p>
                      <a:r>
                        <a:rPr lang="en-US" sz="700">
                          <a:solidFill>
                            <a:schemeClr val="tx1"/>
                          </a:solidFill>
                          <a:effectLst/>
                        </a:rPr>
                        <a:t>7:44:00</a:t>
                      </a:r>
                    </a:p>
                  </a:txBody>
                  <a:tcPr marL="29256" marR="29256" marT="14628" marB="14628" anchor="ctr"/>
                </a:tc>
                <a:tc>
                  <a:txBody>
                    <a:bodyPr/>
                    <a:lstStyle/>
                    <a:p>
                      <a:r>
                        <a:rPr lang="en-US" sz="700">
                          <a:solidFill>
                            <a:schemeClr val="tx1"/>
                          </a:solidFill>
                          <a:effectLst/>
                        </a:rPr>
                        <a:t>F9 v1.0 B0005</a:t>
                      </a:r>
                    </a:p>
                  </a:txBody>
                  <a:tcPr marL="29256" marR="29256" marT="14628" marB="14628" anchor="ctr"/>
                </a:tc>
                <a:tc>
                  <a:txBody>
                    <a:bodyPr/>
                    <a:lstStyle/>
                    <a:p>
                      <a:r>
                        <a:rPr lang="en-US" sz="700">
                          <a:solidFill>
                            <a:schemeClr val="tx1"/>
                          </a:solidFill>
                          <a:effectLst/>
                        </a:rPr>
                        <a:t>CCAFS LC-40</a:t>
                      </a:r>
                    </a:p>
                  </a:txBody>
                  <a:tcPr marL="29256" marR="29256" marT="14628" marB="14628" anchor="ctr"/>
                </a:tc>
                <a:tc>
                  <a:txBody>
                    <a:bodyPr/>
                    <a:lstStyle/>
                    <a:p>
                      <a:r>
                        <a:rPr lang="en-US" sz="700">
                          <a:solidFill>
                            <a:schemeClr val="tx1"/>
                          </a:solidFill>
                          <a:effectLst/>
                        </a:rPr>
                        <a:t>Dragon demo flight C2</a:t>
                      </a:r>
                    </a:p>
                  </a:txBody>
                  <a:tcPr marL="29256" marR="29256" marT="14628" marB="14628" anchor="ctr"/>
                </a:tc>
                <a:tc>
                  <a:txBody>
                    <a:bodyPr/>
                    <a:lstStyle/>
                    <a:p>
                      <a:r>
                        <a:rPr lang="en-US" sz="700">
                          <a:solidFill>
                            <a:schemeClr val="tx1"/>
                          </a:solidFill>
                          <a:effectLst/>
                        </a:rPr>
                        <a:t>525</a:t>
                      </a:r>
                    </a:p>
                  </a:txBody>
                  <a:tcPr marL="29256" marR="29256" marT="14628" marB="14628" anchor="ctr"/>
                </a:tc>
                <a:tc>
                  <a:txBody>
                    <a:bodyPr/>
                    <a:lstStyle/>
                    <a:p>
                      <a:r>
                        <a:rPr lang="en-US" sz="700">
                          <a:solidFill>
                            <a:schemeClr val="tx1"/>
                          </a:solidFill>
                          <a:effectLst/>
                        </a:rPr>
                        <a:t>LEO (ISS)</a:t>
                      </a:r>
                    </a:p>
                  </a:txBody>
                  <a:tcPr marL="29256" marR="29256" marT="14628" marB="14628" anchor="ctr"/>
                </a:tc>
                <a:tc>
                  <a:txBody>
                    <a:bodyPr/>
                    <a:lstStyle/>
                    <a:p>
                      <a:r>
                        <a:rPr lang="en-US" sz="700">
                          <a:solidFill>
                            <a:schemeClr val="tx1"/>
                          </a:solidFill>
                          <a:effectLst/>
                        </a:rPr>
                        <a:t>NASA (COTS)</a:t>
                      </a:r>
                    </a:p>
                  </a:txBody>
                  <a:tcPr marL="29256" marR="29256" marT="14628" marB="14628" anchor="ctr"/>
                </a:tc>
                <a:tc>
                  <a:txBody>
                    <a:bodyPr/>
                    <a:lstStyle/>
                    <a:p>
                      <a:r>
                        <a:rPr lang="en-US" sz="700">
                          <a:solidFill>
                            <a:schemeClr val="tx1"/>
                          </a:solidFill>
                          <a:effectLst/>
                        </a:rPr>
                        <a:t>Success</a:t>
                      </a:r>
                    </a:p>
                  </a:txBody>
                  <a:tcPr marL="29256" marR="29256" marT="14628" marB="14628" anchor="ctr"/>
                </a:tc>
                <a:tc>
                  <a:txBody>
                    <a:bodyPr/>
                    <a:lstStyle/>
                    <a:p>
                      <a:r>
                        <a:rPr lang="en-US" sz="700">
                          <a:solidFill>
                            <a:schemeClr val="tx1"/>
                          </a:solidFill>
                          <a:effectLst/>
                        </a:rPr>
                        <a:t>No attempt</a:t>
                      </a:r>
                    </a:p>
                  </a:txBody>
                  <a:tcPr marL="29256" marR="29256" marT="14628" marB="14628" anchor="ctr"/>
                </a:tc>
                <a:extLst>
                  <a:ext uri="{0D108BD9-81ED-4DB2-BD59-A6C34878D82A}">
                    <a16:rowId xmlns:a16="http://schemas.microsoft.com/office/drawing/2014/main" val="432536626"/>
                  </a:ext>
                </a:extLst>
              </a:tr>
              <a:tr h="260275">
                <a:tc>
                  <a:txBody>
                    <a:bodyPr/>
                    <a:lstStyle/>
                    <a:p>
                      <a:r>
                        <a:rPr lang="en-US" sz="700">
                          <a:solidFill>
                            <a:schemeClr val="tx1"/>
                          </a:solidFill>
                          <a:effectLst/>
                        </a:rPr>
                        <a:t>2012-10-08</a:t>
                      </a:r>
                    </a:p>
                  </a:txBody>
                  <a:tcPr marL="29256" marR="29256" marT="14628" marB="14628" anchor="ctr"/>
                </a:tc>
                <a:tc>
                  <a:txBody>
                    <a:bodyPr/>
                    <a:lstStyle/>
                    <a:p>
                      <a:r>
                        <a:rPr lang="en-US" sz="700">
                          <a:solidFill>
                            <a:schemeClr val="tx1"/>
                          </a:solidFill>
                          <a:effectLst/>
                        </a:rPr>
                        <a:t>0:35:00</a:t>
                      </a:r>
                    </a:p>
                  </a:txBody>
                  <a:tcPr marL="29256" marR="29256" marT="14628" marB="14628" anchor="ctr"/>
                </a:tc>
                <a:tc>
                  <a:txBody>
                    <a:bodyPr/>
                    <a:lstStyle/>
                    <a:p>
                      <a:r>
                        <a:rPr lang="en-US" sz="700">
                          <a:solidFill>
                            <a:schemeClr val="tx1"/>
                          </a:solidFill>
                          <a:effectLst/>
                        </a:rPr>
                        <a:t>F9 v1.0 B0006</a:t>
                      </a:r>
                    </a:p>
                  </a:txBody>
                  <a:tcPr marL="29256" marR="29256" marT="14628" marB="14628" anchor="ctr"/>
                </a:tc>
                <a:tc>
                  <a:txBody>
                    <a:bodyPr/>
                    <a:lstStyle/>
                    <a:p>
                      <a:r>
                        <a:rPr lang="en-US" sz="700">
                          <a:solidFill>
                            <a:schemeClr val="tx1"/>
                          </a:solidFill>
                          <a:effectLst/>
                        </a:rPr>
                        <a:t>CCAFS LC-40</a:t>
                      </a:r>
                    </a:p>
                  </a:txBody>
                  <a:tcPr marL="29256" marR="29256" marT="14628" marB="14628" anchor="ctr"/>
                </a:tc>
                <a:tc>
                  <a:txBody>
                    <a:bodyPr/>
                    <a:lstStyle/>
                    <a:p>
                      <a:r>
                        <a:rPr lang="en-US" sz="700">
                          <a:solidFill>
                            <a:schemeClr val="tx1"/>
                          </a:solidFill>
                          <a:effectLst/>
                        </a:rPr>
                        <a:t>SpaceX CRS-1</a:t>
                      </a:r>
                    </a:p>
                  </a:txBody>
                  <a:tcPr marL="29256" marR="29256" marT="14628" marB="14628" anchor="ctr"/>
                </a:tc>
                <a:tc>
                  <a:txBody>
                    <a:bodyPr/>
                    <a:lstStyle/>
                    <a:p>
                      <a:r>
                        <a:rPr lang="en-US" sz="700">
                          <a:solidFill>
                            <a:schemeClr val="tx1"/>
                          </a:solidFill>
                          <a:effectLst/>
                        </a:rPr>
                        <a:t>500</a:t>
                      </a:r>
                    </a:p>
                  </a:txBody>
                  <a:tcPr marL="29256" marR="29256" marT="14628" marB="14628" anchor="ctr"/>
                </a:tc>
                <a:tc>
                  <a:txBody>
                    <a:bodyPr/>
                    <a:lstStyle/>
                    <a:p>
                      <a:r>
                        <a:rPr lang="en-US" sz="700">
                          <a:solidFill>
                            <a:schemeClr val="tx1"/>
                          </a:solidFill>
                          <a:effectLst/>
                        </a:rPr>
                        <a:t>LEO (ISS)</a:t>
                      </a:r>
                    </a:p>
                  </a:txBody>
                  <a:tcPr marL="29256" marR="29256" marT="14628" marB="14628" anchor="ctr"/>
                </a:tc>
                <a:tc>
                  <a:txBody>
                    <a:bodyPr/>
                    <a:lstStyle/>
                    <a:p>
                      <a:r>
                        <a:rPr lang="en-US" sz="700">
                          <a:solidFill>
                            <a:schemeClr val="tx1"/>
                          </a:solidFill>
                          <a:effectLst/>
                        </a:rPr>
                        <a:t>NASA (CRS)</a:t>
                      </a:r>
                    </a:p>
                  </a:txBody>
                  <a:tcPr marL="29256" marR="29256" marT="14628" marB="14628" anchor="ctr"/>
                </a:tc>
                <a:tc>
                  <a:txBody>
                    <a:bodyPr/>
                    <a:lstStyle/>
                    <a:p>
                      <a:r>
                        <a:rPr lang="en-US" sz="700">
                          <a:solidFill>
                            <a:schemeClr val="tx1"/>
                          </a:solidFill>
                          <a:effectLst/>
                        </a:rPr>
                        <a:t>Success</a:t>
                      </a:r>
                    </a:p>
                  </a:txBody>
                  <a:tcPr marL="29256" marR="29256" marT="14628" marB="14628" anchor="ctr"/>
                </a:tc>
                <a:tc>
                  <a:txBody>
                    <a:bodyPr/>
                    <a:lstStyle/>
                    <a:p>
                      <a:r>
                        <a:rPr lang="en-US" sz="700">
                          <a:solidFill>
                            <a:schemeClr val="tx1"/>
                          </a:solidFill>
                          <a:effectLst/>
                        </a:rPr>
                        <a:t>No attempt</a:t>
                      </a:r>
                    </a:p>
                  </a:txBody>
                  <a:tcPr marL="29256" marR="29256" marT="14628" marB="14628" anchor="ctr"/>
                </a:tc>
                <a:extLst>
                  <a:ext uri="{0D108BD9-81ED-4DB2-BD59-A6C34878D82A}">
                    <a16:rowId xmlns:a16="http://schemas.microsoft.com/office/drawing/2014/main" val="3543219874"/>
                  </a:ext>
                </a:extLst>
              </a:tr>
              <a:tr h="260275">
                <a:tc>
                  <a:txBody>
                    <a:bodyPr/>
                    <a:lstStyle/>
                    <a:p>
                      <a:r>
                        <a:rPr lang="en-US" sz="700" dirty="0">
                          <a:solidFill>
                            <a:schemeClr val="tx1"/>
                          </a:solidFill>
                          <a:effectLst/>
                        </a:rPr>
                        <a:t>2013-03-01</a:t>
                      </a:r>
                    </a:p>
                  </a:txBody>
                  <a:tcPr marL="29256" marR="29256" marT="14628" marB="14628" anchor="ctr"/>
                </a:tc>
                <a:tc>
                  <a:txBody>
                    <a:bodyPr/>
                    <a:lstStyle/>
                    <a:p>
                      <a:r>
                        <a:rPr lang="en-US" sz="700">
                          <a:solidFill>
                            <a:schemeClr val="tx1"/>
                          </a:solidFill>
                          <a:effectLst/>
                        </a:rPr>
                        <a:t>15:10:00</a:t>
                      </a:r>
                    </a:p>
                  </a:txBody>
                  <a:tcPr marL="29256" marR="29256" marT="14628" marB="14628" anchor="ctr"/>
                </a:tc>
                <a:tc>
                  <a:txBody>
                    <a:bodyPr/>
                    <a:lstStyle/>
                    <a:p>
                      <a:r>
                        <a:rPr lang="en-US" sz="700">
                          <a:solidFill>
                            <a:schemeClr val="tx1"/>
                          </a:solidFill>
                          <a:effectLst/>
                        </a:rPr>
                        <a:t>F9 v1.0 B0007</a:t>
                      </a:r>
                    </a:p>
                  </a:txBody>
                  <a:tcPr marL="29256" marR="29256" marT="14628" marB="14628" anchor="ctr"/>
                </a:tc>
                <a:tc>
                  <a:txBody>
                    <a:bodyPr/>
                    <a:lstStyle/>
                    <a:p>
                      <a:r>
                        <a:rPr lang="en-US" sz="700">
                          <a:solidFill>
                            <a:schemeClr val="tx1"/>
                          </a:solidFill>
                          <a:effectLst/>
                        </a:rPr>
                        <a:t>CCAFS LC-40</a:t>
                      </a:r>
                    </a:p>
                  </a:txBody>
                  <a:tcPr marL="29256" marR="29256" marT="14628" marB="14628" anchor="ctr"/>
                </a:tc>
                <a:tc>
                  <a:txBody>
                    <a:bodyPr/>
                    <a:lstStyle/>
                    <a:p>
                      <a:r>
                        <a:rPr lang="en-US" sz="700">
                          <a:solidFill>
                            <a:schemeClr val="tx1"/>
                          </a:solidFill>
                          <a:effectLst/>
                        </a:rPr>
                        <a:t>SpaceX CRS-2</a:t>
                      </a:r>
                    </a:p>
                  </a:txBody>
                  <a:tcPr marL="29256" marR="29256" marT="14628" marB="14628" anchor="ctr"/>
                </a:tc>
                <a:tc>
                  <a:txBody>
                    <a:bodyPr/>
                    <a:lstStyle/>
                    <a:p>
                      <a:r>
                        <a:rPr lang="en-US" sz="700">
                          <a:solidFill>
                            <a:schemeClr val="tx1"/>
                          </a:solidFill>
                          <a:effectLst/>
                        </a:rPr>
                        <a:t>677</a:t>
                      </a:r>
                    </a:p>
                  </a:txBody>
                  <a:tcPr marL="29256" marR="29256" marT="14628" marB="14628" anchor="ctr"/>
                </a:tc>
                <a:tc>
                  <a:txBody>
                    <a:bodyPr/>
                    <a:lstStyle/>
                    <a:p>
                      <a:r>
                        <a:rPr lang="en-US" sz="700">
                          <a:solidFill>
                            <a:schemeClr val="tx1"/>
                          </a:solidFill>
                          <a:effectLst/>
                        </a:rPr>
                        <a:t>LEO (ISS)</a:t>
                      </a:r>
                    </a:p>
                  </a:txBody>
                  <a:tcPr marL="29256" marR="29256" marT="14628" marB="14628" anchor="ctr"/>
                </a:tc>
                <a:tc>
                  <a:txBody>
                    <a:bodyPr/>
                    <a:lstStyle/>
                    <a:p>
                      <a:r>
                        <a:rPr lang="en-US" sz="700">
                          <a:solidFill>
                            <a:schemeClr val="tx1"/>
                          </a:solidFill>
                          <a:effectLst/>
                        </a:rPr>
                        <a:t>NASA (CRS)</a:t>
                      </a:r>
                    </a:p>
                  </a:txBody>
                  <a:tcPr marL="29256" marR="29256" marT="14628" marB="14628" anchor="ctr"/>
                </a:tc>
                <a:tc>
                  <a:txBody>
                    <a:bodyPr/>
                    <a:lstStyle/>
                    <a:p>
                      <a:r>
                        <a:rPr lang="en-US" sz="700">
                          <a:solidFill>
                            <a:schemeClr val="tx1"/>
                          </a:solidFill>
                          <a:effectLst/>
                        </a:rPr>
                        <a:t>Success</a:t>
                      </a:r>
                    </a:p>
                  </a:txBody>
                  <a:tcPr marL="29256" marR="29256" marT="14628" marB="14628" anchor="ctr"/>
                </a:tc>
                <a:tc>
                  <a:txBody>
                    <a:bodyPr/>
                    <a:lstStyle/>
                    <a:p>
                      <a:r>
                        <a:rPr lang="en-US" sz="700" dirty="0">
                          <a:solidFill>
                            <a:schemeClr val="tx1"/>
                          </a:solidFill>
                          <a:effectLst/>
                        </a:rPr>
                        <a:t>No attempt</a:t>
                      </a:r>
                    </a:p>
                  </a:txBody>
                  <a:tcPr marL="29256" marR="29256" marT="14628" marB="14628" anchor="ctr"/>
                </a:tc>
                <a:extLst>
                  <a:ext uri="{0D108BD9-81ED-4DB2-BD59-A6C34878D82A}">
                    <a16:rowId xmlns:a16="http://schemas.microsoft.com/office/drawing/2014/main" val="2634205043"/>
                  </a:ext>
                </a:extLst>
              </a:tr>
            </a:tbl>
          </a:graphicData>
        </a:graphic>
      </p:graphicFrame>
    </p:spTree>
    <p:extLst>
      <p:ext uri="{BB962C8B-B14F-4D97-AF65-F5344CB8AC3E}">
        <p14:creationId xmlns:p14="http://schemas.microsoft.com/office/powerpoint/2010/main" val="179473865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Calculate the total payload carried by boosters from NASA</a:t>
            </a:r>
          </a:p>
          <a:p>
            <a:pPr>
              <a:lnSpc>
                <a:spcPct val="100000"/>
              </a:lnSpc>
              <a:spcBef>
                <a:spcPts val="1400"/>
              </a:spcBef>
            </a:pPr>
            <a:r>
              <a:rPr lang="en-US" sz="1600" b="0" dirty="0">
                <a:solidFill>
                  <a:srgbClr val="859900"/>
                </a:solidFill>
                <a:effectLst/>
                <a:latin typeface="Menlo" panose="020B0609030804020204" pitchFamily="49" charset="0"/>
              </a:rPr>
              <a:t>%</a:t>
            </a:r>
            <a:r>
              <a:rPr lang="en-US" sz="1600" b="0" dirty="0" err="1">
                <a:solidFill>
                  <a:srgbClr val="839496"/>
                </a:solidFill>
                <a:effectLst/>
                <a:latin typeface="Menlo" panose="020B0609030804020204" pitchFamily="49" charset="0"/>
              </a:rPr>
              <a:t>sql</a:t>
            </a:r>
            <a:r>
              <a:rPr lang="en-US" sz="1600" b="0" dirty="0">
                <a:solidFill>
                  <a:srgbClr val="839496"/>
                </a:solidFill>
                <a:effectLst/>
                <a:latin typeface="Menlo" panose="020B0609030804020204" pitchFamily="49" charset="0"/>
              </a:rPr>
              <a:t> </a:t>
            </a:r>
            <a:r>
              <a:rPr lang="en-US" sz="1600" b="0" dirty="0">
                <a:solidFill>
                  <a:srgbClr val="CB4B16"/>
                </a:solidFill>
                <a:effectLst/>
                <a:latin typeface="Menlo" panose="020B0609030804020204" pitchFamily="49" charset="0"/>
              </a:rPr>
              <a:t>SELECT</a:t>
            </a:r>
            <a:r>
              <a:rPr lang="en-US" sz="1600" b="0" dirty="0">
                <a:solidFill>
                  <a:srgbClr val="839496"/>
                </a:solidFill>
                <a:effectLst/>
                <a:latin typeface="Menlo" panose="020B0609030804020204" pitchFamily="49" charset="0"/>
              </a:rPr>
              <a:t> SUM(</a:t>
            </a:r>
            <a:r>
              <a:rPr lang="en-US" sz="1600" b="0" dirty="0">
                <a:solidFill>
                  <a:srgbClr val="2AA198"/>
                </a:solidFill>
                <a:effectLst/>
                <a:latin typeface="Menlo" panose="020B0609030804020204" pitchFamily="49" charset="0"/>
              </a:rPr>
              <a:t>"PAYLOAD_MASS_KG_"</a:t>
            </a:r>
            <a:r>
              <a:rPr lang="en-US" sz="1600" b="0" dirty="0">
                <a:solidFill>
                  <a:srgbClr val="839496"/>
                </a:solidFill>
                <a:effectLst/>
                <a:latin typeface="Menlo" panose="020B0609030804020204" pitchFamily="49" charset="0"/>
              </a:rPr>
              <a:t>) </a:t>
            </a:r>
            <a:r>
              <a:rPr lang="en-US" sz="1600" b="0" dirty="0">
                <a:solidFill>
                  <a:srgbClr val="CB4B16"/>
                </a:solidFill>
                <a:effectLst/>
                <a:latin typeface="Menlo" panose="020B0609030804020204" pitchFamily="49" charset="0"/>
              </a:rPr>
              <a:t>AS</a:t>
            </a:r>
            <a:r>
              <a:rPr lang="en-US" sz="1600" b="0" dirty="0">
                <a:solidFill>
                  <a:srgbClr val="839496"/>
                </a:solidFill>
                <a:effectLst/>
                <a:latin typeface="Menlo" panose="020B0609030804020204" pitchFamily="49" charset="0"/>
              </a:rPr>
              <a:t> </a:t>
            </a:r>
            <a:r>
              <a:rPr lang="en-US" sz="1600" b="0" dirty="0" err="1">
                <a:solidFill>
                  <a:srgbClr val="839496"/>
                </a:solidFill>
                <a:effectLst/>
                <a:latin typeface="Menlo" panose="020B0609030804020204" pitchFamily="49" charset="0"/>
              </a:rPr>
              <a:t>TotalPayload</a:t>
            </a:r>
            <a:r>
              <a:rPr lang="en-US" sz="1600" b="0" dirty="0">
                <a:solidFill>
                  <a:srgbClr val="839496"/>
                </a:solidFill>
                <a:effectLst/>
                <a:latin typeface="Menlo" panose="020B0609030804020204" pitchFamily="49" charset="0"/>
              </a:rPr>
              <a:t> </a:t>
            </a:r>
            <a:r>
              <a:rPr lang="en-US" sz="1600" b="0" dirty="0">
                <a:solidFill>
                  <a:srgbClr val="CB4B16"/>
                </a:solidFill>
                <a:effectLst/>
                <a:latin typeface="Menlo" panose="020B0609030804020204" pitchFamily="49" charset="0"/>
              </a:rPr>
              <a:t>FROM</a:t>
            </a:r>
            <a:r>
              <a:rPr lang="en-US" sz="1600" b="0" dirty="0">
                <a:solidFill>
                  <a:srgbClr val="839496"/>
                </a:solidFill>
                <a:effectLst/>
                <a:latin typeface="Menlo" panose="020B0609030804020204" pitchFamily="49" charset="0"/>
              </a:rPr>
              <a:t> </a:t>
            </a:r>
            <a:r>
              <a:rPr lang="en-US" sz="1600" b="0" dirty="0">
                <a:solidFill>
                  <a:srgbClr val="CB4B16"/>
                </a:solidFill>
                <a:effectLst/>
                <a:latin typeface="Menlo" panose="020B0609030804020204" pitchFamily="49" charset="0"/>
              </a:rPr>
              <a:t>SPACEXTABLE</a:t>
            </a:r>
            <a:r>
              <a:rPr lang="en-US" sz="1600" b="0" dirty="0">
                <a:solidFill>
                  <a:srgbClr val="839496"/>
                </a:solidFill>
                <a:effectLst/>
                <a:latin typeface="Menlo" panose="020B0609030804020204" pitchFamily="49" charset="0"/>
              </a:rPr>
              <a:t> </a:t>
            </a:r>
            <a:r>
              <a:rPr lang="en-US" sz="1600" b="0" dirty="0">
                <a:solidFill>
                  <a:srgbClr val="CB4B16"/>
                </a:solidFill>
                <a:effectLst/>
                <a:latin typeface="Menlo" panose="020B0609030804020204" pitchFamily="49" charset="0"/>
              </a:rPr>
              <a:t>WHERE</a:t>
            </a:r>
            <a:r>
              <a:rPr lang="en-US" sz="1600" b="0" dirty="0">
                <a:solidFill>
                  <a:srgbClr val="839496"/>
                </a:solidFill>
                <a:effectLst/>
                <a:latin typeface="Menlo" panose="020B0609030804020204" pitchFamily="49" charset="0"/>
              </a:rPr>
              <a:t> </a:t>
            </a:r>
            <a:r>
              <a:rPr lang="en-US" sz="1600" b="0" dirty="0">
                <a:solidFill>
                  <a:srgbClr val="2AA198"/>
                </a:solidFill>
                <a:effectLst/>
                <a:latin typeface="Menlo" panose="020B0609030804020204" pitchFamily="49" charset="0"/>
              </a:rPr>
              <a:t>"Customer"</a:t>
            </a:r>
            <a:r>
              <a:rPr lang="en-US" sz="1600" b="0" dirty="0">
                <a:solidFill>
                  <a:srgbClr val="839496"/>
                </a:solidFill>
                <a:effectLst/>
                <a:latin typeface="Menlo" panose="020B0609030804020204" pitchFamily="49" charset="0"/>
              </a:rPr>
              <a:t> </a:t>
            </a:r>
            <a:r>
              <a:rPr lang="en-US" sz="1600" b="0" dirty="0">
                <a:solidFill>
                  <a:srgbClr val="CB4B16"/>
                </a:solidFill>
                <a:effectLst/>
                <a:latin typeface="Menlo" panose="020B0609030804020204" pitchFamily="49" charset="0"/>
              </a:rPr>
              <a:t>LIKE</a:t>
            </a:r>
            <a:r>
              <a:rPr lang="en-US" sz="1600" b="0" dirty="0">
                <a:solidFill>
                  <a:srgbClr val="839496"/>
                </a:solidFill>
                <a:effectLst/>
                <a:latin typeface="Menlo" panose="020B0609030804020204" pitchFamily="49" charset="0"/>
              </a:rPr>
              <a:t> </a:t>
            </a:r>
            <a:r>
              <a:rPr lang="en-US" sz="1600" b="0" dirty="0">
                <a:solidFill>
                  <a:srgbClr val="2AA198"/>
                </a:solidFill>
                <a:effectLst/>
                <a:latin typeface="Menlo" panose="020B0609030804020204" pitchFamily="49" charset="0"/>
              </a:rPr>
              <a:t>'%NASA%'</a:t>
            </a:r>
            <a:r>
              <a:rPr lang="en-US" sz="1600" b="0" dirty="0">
                <a:solidFill>
                  <a:srgbClr val="DC322F"/>
                </a:solidFill>
                <a:effectLst/>
                <a:latin typeface="Menlo" panose="020B0609030804020204" pitchFamily="49" charset="0"/>
              </a:rPr>
              <a:t>;</a:t>
            </a:r>
            <a:endParaRPr lang="en-US" sz="1600" b="0" dirty="0">
              <a:solidFill>
                <a:srgbClr val="839496"/>
              </a:solidFill>
              <a:effectLst/>
              <a:latin typeface="Menlo" panose="020B0609030804020204" pitchFamily="49"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3" name="Title 1">
            <a:extLst>
              <a:ext uri="{FF2B5EF4-FFF2-40B4-BE49-F238E27FC236}">
                <a16:creationId xmlns:a16="http://schemas.microsoft.com/office/drawing/2014/main" id="{FD161C47-0660-416F-B4C2-25E4D35D69F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Payload Mass</a:t>
            </a:r>
          </a:p>
        </p:txBody>
      </p:sp>
    </p:spTree>
    <p:extLst>
      <p:ext uri="{BB962C8B-B14F-4D97-AF65-F5344CB8AC3E}">
        <p14:creationId xmlns:p14="http://schemas.microsoft.com/office/powerpoint/2010/main" val="401001474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26</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Calculate the average payload mass carried by booster version F9 v1.1</a:t>
            </a:r>
          </a:p>
          <a:p>
            <a:pPr>
              <a:lnSpc>
                <a:spcPct val="100000"/>
              </a:lnSpc>
              <a:spcBef>
                <a:spcPts val="1400"/>
              </a:spcBef>
            </a:pPr>
            <a:r>
              <a:rPr lang="en-US" sz="2200" dirty="0">
                <a:solidFill>
                  <a:schemeClr val="accent3">
                    <a:lumMod val="25000"/>
                  </a:schemeClr>
                </a:solidFill>
                <a:latin typeface="Abadi" panose="020B0604020104020204" pitchFamily="34" charset="0"/>
              </a:rPr>
              <a:t>%</a:t>
            </a:r>
            <a:r>
              <a:rPr lang="en-US" sz="2200" dirty="0" err="1">
                <a:solidFill>
                  <a:schemeClr val="accent3">
                    <a:lumMod val="25000"/>
                  </a:schemeClr>
                </a:solidFill>
                <a:latin typeface="Abadi" panose="020B0604020104020204" pitchFamily="34" charset="0"/>
              </a:rPr>
              <a:t>sql</a:t>
            </a:r>
            <a:r>
              <a:rPr lang="en-US" sz="2200" dirty="0">
                <a:solidFill>
                  <a:schemeClr val="accent3">
                    <a:lumMod val="25000"/>
                  </a:schemeClr>
                </a:solidFill>
                <a:latin typeface="Abadi" panose="020B0604020104020204" pitchFamily="34" charset="0"/>
              </a:rPr>
              <a:t> SELECT AVG("PAYLOAD_MASS_KG_") AS </a:t>
            </a:r>
            <a:r>
              <a:rPr lang="en-US" sz="2200" dirty="0" err="1">
                <a:solidFill>
                  <a:schemeClr val="accent3">
                    <a:lumMod val="25000"/>
                  </a:schemeClr>
                </a:solidFill>
                <a:latin typeface="Abadi" panose="020B0604020104020204" pitchFamily="34" charset="0"/>
              </a:rPr>
              <a:t>AveragePayload</a:t>
            </a:r>
            <a:r>
              <a:rPr lang="en-US" sz="2200" dirty="0">
                <a:solidFill>
                  <a:schemeClr val="accent3">
                    <a:lumMod val="25000"/>
                  </a:schemeClr>
                </a:solidFill>
                <a:latin typeface="Abadi" panose="020B0604020104020204" pitchFamily="34" charset="0"/>
              </a:rPr>
              <a:t> FROM SPACEXTABLE WHERE "</a:t>
            </a:r>
            <a:r>
              <a:rPr lang="en-US" sz="2200" dirty="0" err="1">
                <a:solidFill>
                  <a:schemeClr val="accent3">
                    <a:lumMod val="25000"/>
                  </a:schemeClr>
                </a:solidFill>
                <a:latin typeface="Abadi" panose="020B0604020104020204" pitchFamily="34" charset="0"/>
              </a:rPr>
              <a:t>Booster_Version</a:t>
            </a:r>
            <a:r>
              <a:rPr lang="en-US" sz="2200" dirty="0">
                <a:solidFill>
                  <a:schemeClr val="accent3">
                    <a:lumMod val="25000"/>
                  </a:schemeClr>
                </a:solidFill>
                <a:latin typeface="Abadi" panose="020B0604020104020204" pitchFamily="34" charset="0"/>
              </a:rPr>
              <a:t>" = 'F9 v1.1';</a:t>
            </a: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AFD52E17-48CB-4D60-BD56-71D197A29B3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Average Payload Mass by F9 v1.1</a:t>
            </a:r>
          </a:p>
        </p:txBody>
      </p:sp>
    </p:spTree>
    <p:extLst>
      <p:ext uri="{BB962C8B-B14F-4D97-AF65-F5344CB8AC3E}">
        <p14:creationId xmlns:p14="http://schemas.microsoft.com/office/powerpoint/2010/main" val="2735560525"/>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7F12CD3C-55B3-4129-817A-84D0B28F713E}"/>
              </a:ext>
            </a:extLst>
          </p:cNvPr>
          <p:cNvSpPr txBox="1">
            <a:spLocks/>
          </p:cNvSpPr>
          <p:nvPr/>
        </p:nvSpPr>
        <p:spPr>
          <a:xfrm>
            <a:off x="839788" y="457200"/>
            <a:ext cx="3932237" cy="1600200"/>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200" kern="1200">
                <a:solidFill>
                  <a:schemeClr val="tx1"/>
                </a:solidFill>
                <a:latin typeface="+mj-lt"/>
                <a:ea typeface="+mj-ea"/>
                <a:cs typeface="+mj-cs"/>
              </a:rPr>
              <a:t>First Successful Ground Landing Date</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2"/>
          </p:nvPr>
        </p:nvSpPr>
        <p:spPr>
          <a:xfrm>
            <a:off x="839788" y="2057400"/>
            <a:ext cx="3932237" cy="3811588"/>
          </a:xfrm>
        </p:spPr>
        <p:txBody>
          <a:bodyPr lIns="91440" tIns="45720" rIns="91440" bIns="45720">
            <a:normAutofit/>
          </a:bodyPr>
          <a:lstStyle/>
          <a:p>
            <a:r>
              <a:rPr lang="en-US" kern="1200">
                <a:latin typeface="+mn-lt"/>
                <a:ea typeface="+mn-ea"/>
                <a:cs typeface="+mn-cs"/>
              </a:rPr>
              <a:t>Find the dates of the first successful landing outcome on ground pad</a:t>
            </a:r>
          </a:p>
          <a:p>
            <a:endParaRPr lang="en-US" kern="1200">
              <a:latin typeface="+mn-lt"/>
              <a:ea typeface="+mn-ea"/>
              <a:cs typeface="+mn-cs"/>
            </a:endParaRPr>
          </a:p>
          <a:p>
            <a:r>
              <a:rPr lang="en-US" kern="1200">
                <a:latin typeface="+mn-lt"/>
                <a:ea typeface="+mn-ea"/>
                <a:cs typeface="+mn-cs"/>
              </a:rPr>
              <a:t>Present your query result with a short explanation here</a:t>
            </a:r>
          </a:p>
          <a:p>
            <a:r>
              <a:rPr lang="en-US" kern="1200">
                <a:latin typeface="+mn-lt"/>
                <a:ea typeface="+mn-ea"/>
                <a:cs typeface="+mn-cs"/>
              </a:rPr>
              <a:t>%sql SELECT "Date" FROM SPACEXTABLE WHERE "Landing_Outcome" = 'Success (ground pad)' ORDER BY "Date" ASC LIMIT 1;</a:t>
            </a:r>
          </a:p>
        </p:txBody>
      </p:sp>
      <p:sp>
        <p:nvSpPr>
          <p:cNvPr id="4" name="Slide Number Placeholder 3" hidden="1">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pPr>
              <a:spcAft>
                <a:spcPts val="600"/>
              </a:spcAft>
            </a:pPr>
            <a:fld id="{5075537C-CA84-1446-933C-8E9D027F9201}" type="slidenum">
              <a:rPr lang="en-US" smtClean="0"/>
              <a:pPr>
                <a:spcAft>
                  <a:spcPts val="600"/>
                </a:spcAft>
              </a:pPr>
              <a:t>27</a:t>
            </a:fld>
            <a:endParaRPr lang="en-US"/>
          </a:p>
        </p:txBody>
      </p:sp>
      <p:graphicFrame>
        <p:nvGraphicFramePr>
          <p:cNvPr id="2" name="Table 1">
            <a:extLst>
              <a:ext uri="{FF2B5EF4-FFF2-40B4-BE49-F238E27FC236}">
                <a16:creationId xmlns:a16="http://schemas.microsoft.com/office/drawing/2014/main" id="{F44FEA9E-1731-FE09-782B-9C1984DCE508}"/>
              </a:ext>
            </a:extLst>
          </p:cNvPr>
          <p:cNvGraphicFramePr>
            <a:graphicFrameLocks noGrp="1"/>
          </p:cNvGraphicFramePr>
          <p:nvPr>
            <p:extLst>
              <p:ext uri="{D42A27DB-BD31-4B8C-83A1-F6EECF244321}">
                <p14:modId xmlns:p14="http://schemas.microsoft.com/office/powerpoint/2010/main" val="1515510956"/>
              </p:ext>
            </p:extLst>
          </p:nvPr>
        </p:nvGraphicFramePr>
        <p:xfrm>
          <a:off x="6937481" y="2714561"/>
          <a:ext cx="2663614" cy="1419352"/>
        </p:xfrm>
        <a:graphic>
          <a:graphicData uri="http://schemas.openxmlformats.org/drawingml/2006/table">
            <a:tbl>
              <a:tblPr/>
              <a:tblGrid>
                <a:gridCol w="2663614">
                  <a:extLst>
                    <a:ext uri="{9D8B030D-6E8A-4147-A177-3AD203B41FA5}">
                      <a16:colId xmlns:a16="http://schemas.microsoft.com/office/drawing/2014/main" val="2373625692"/>
                    </a:ext>
                  </a:extLst>
                </a:gridCol>
              </a:tblGrid>
              <a:tr h="709676">
                <a:tc>
                  <a:txBody>
                    <a:bodyPr/>
                    <a:lstStyle/>
                    <a:p>
                      <a:pPr algn="r" fontAlgn="ctr"/>
                      <a:r>
                        <a:rPr lang="en-US" sz="3300" b="0" i="0" u="none" strike="noStrike">
                          <a:effectLst/>
                          <a:latin typeface="Arial" panose="020B0604020202020204" pitchFamily="34" charset="0"/>
                        </a:rPr>
                        <a:t>Date</a:t>
                      </a:r>
                    </a:p>
                  </a:txBody>
                  <a:tcPr marL="139700" marR="139700" marT="69850" marB="69850" anchor="ctr">
                    <a:lnL>
                      <a:noFill/>
                    </a:lnL>
                    <a:lnR>
                      <a:noFill/>
                    </a:lnR>
                    <a:lnT>
                      <a:noFill/>
                    </a:lnT>
                    <a:lnB>
                      <a:noFill/>
                    </a:lnB>
                    <a:noFill/>
                  </a:tcPr>
                </a:tc>
                <a:extLst>
                  <a:ext uri="{0D108BD9-81ED-4DB2-BD59-A6C34878D82A}">
                    <a16:rowId xmlns:a16="http://schemas.microsoft.com/office/drawing/2014/main" val="3052984881"/>
                  </a:ext>
                </a:extLst>
              </a:tr>
              <a:tr h="709676">
                <a:tc>
                  <a:txBody>
                    <a:bodyPr/>
                    <a:lstStyle/>
                    <a:p>
                      <a:pPr algn="l" fontAlgn="ctr"/>
                      <a:r>
                        <a:rPr lang="en-US" sz="3300" b="0" i="0" u="none" strike="noStrike" dirty="0">
                          <a:effectLst/>
                          <a:latin typeface="Arial" panose="020B0604020202020204" pitchFamily="34" charset="0"/>
                        </a:rPr>
                        <a:t>2015-12-22</a:t>
                      </a:r>
                    </a:p>
                  </a:txBody>
                  <a:tcPr marL="139700" marR="139700" marT="69850" marB="69850" anchor="ctr">
                    <a:lnL>
                      <a:noFill/>
                    </a:lnL>
                    <a:lnR>
                      <a:noFill/>
                    </a:lnR>
                    <a:lnT>
                      <a:noFill/>
                    </a:lnT>
                    <a:lnB>
                      <a:noFill/>
                    </a:lnB>
                    <a:noFill/>
                  </a:tcPr>
                </a:tc>
                <a:extLst>
                  <a:ext uri="{0D108BD9-81ED-4DB2-BD59-A6C34878D82A}">
                    <a16:rowId xmlns:a16="http://schemas.microsoft.com/office/drawing/2014/main" val="2101345838"/>
                  </a:ext>
                </a:extLst>
              </a:tr>
            </a:tbl>
          </a:graphicData>
        </a:graphic>
      </p:graphicFrame>
    </p:spTree>
    <p:extLst>
      <p:ext uri="{BB962C8B-B14F-4D97-AF65-F5344CB8AC3E}">
        <p14:creationId xmlns:p14="http://schemas.microsoft.com/office/powerpoint/2010/main" val="143467992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28</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List the names of boosters which have successfully landed on drone ship and had payload mass greater than 4000 but less than 6000</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a:t>
            </a:r>
            <a:r>
              <a:rPr lang="en-US" sz="2200" dirty="0" err="1">
                <a:solidFill>
                  <a:schemeClr val="accent3">
                    <a:lumMod val="25000"/>
                  </a:schemeClr>
                </a:solidFill>
                <a:latin typeface="Abadi" panose="020B0604020104020204" pitchFamily="34" charset="0"/>
              </a:rPr>
              <a:t>sql</a:t>
            </a:r>
            <a:r>
              <a:rPr lang="en-US" sz="2200" dirty="0">
                <a:solidFill>
                  <a:schemeClr val="accent3">
                    <a:lumMod val="25000"/>
                  </a:schemeClr>
                </a:solidFill>
                <a:latin typeface="Abadi" panose="020B0604020104020204" pitchFamily="34" charset="0"/>
              </a:rPr>
              <a:t> SELECT "</a:t>
            </a:r>
            <a:r>
              <a:rPr lang="en-US" sz="2200" dirty="0" err="1">
                <a:solidFill>
                  <a:schemeClr val="accent3">
                    <a:lumMod val="25000"/>
                  </a:schemeClr>
                </a:solidFill>
                <a:latin typeface="Abadi" panose="020B0604020104020204" pitchFamily="34" charset="0"/>
              </a:rPr>
              <a:t>Booster_Version</a:t>
            </a:r>
            <a:r>
              <a:rPr lang="en-US" sz="2200" dirty="0">
                <a:solidFill>
                  <a:schemeClr val="accent3">
                    <a:lumMod val="25000"/>
                  </a:schemeClr>
                </a:solidFill>
                <a:latin typeface="Abadi" panose="020B0604020104020204" pitchFamily="34" charset="0"/>
              </a:rPr>
              <a:t>" FROM SPACEXTABLE WHERE "</a:t>
            </a:r>
            <a:r>
              <a:rPr lang="en-US" sz="2200" dirty="0" err="1">
                <a:solidFill>
                  <a:schemeClr val="accent3">
                    <a:lumMod val="25000"/>
                  </a:schemeClr>
                </a:solidFill>
                <a:latin typeface="Abadi" panose="020B0604020104020204" pitchFamily="34" charset="0"/>
              </a:rPr>
              <a:t>Landing_Outcome</a:t>
            </a:r>
            <a:r>
              <a:rPr lang="en-US" sz="2200" dirty="0">
                <a:solidFill>
                  <a:schemeClr val="accent3">
                    <a:lumMod val="25000"/>
                  </a:schemeClr>
                </a:solidFill>
                <a:latin typeface="Abadi" panose="020B0604020104020204" pitchFamily="34" charset="0"/>
              </a:rPr>
              <a:t>" = 'Success (drone ship)' AND "</a:t>
            </a:r>
            <a:r>
              <a:rPr lang="en-US" sz="2200" dirty="0" err="1">
                <a:solidFill>
                  <a:schemeClr val="accent3">
                    <a:lumMod val="25000"/>
                  </a:schemeClr>
                </a:solidFill>
                <a:latin typeface="Abadi" panose="020B0604020104020204" pitchFamily="34" charset="0"/>
              </a:rPr>
              <a:t>PayloadMass</a:t>
            </a:r>
            <a:r>
              <a:rPr lang="en-US" sz="2200" dirty="0">
                <a:solidFill>
                  <a:schemeClr val="accent3">
                    <a:lumMod val="25000"/>
                  </a:schemeClr>
                </a:solidFill>
                <a:latin typeface="Abadi" panose="020B0604020104020204" pitchFamily="34" charset="0"/>
              </a:rPr>
              <a:t>" &gt; 4000 AND "</a:t>
            </a:r>
            <a:r>
              <a:rPr lang="en-US" sz="2200" dirty="0" err="1">
                <a:solidFill>
                  <a:schemeClr val="accent3">
                    <a:lumMod val="25000"/>
                  </a:schemeClr>
                </a:solidFill>
                <a:latin typeface="Abadi" panose="020B0604020104020204" pitchFamily="34" charset="0"/>
              </a:rPr>
              <a:t>PayloadMass</a:t>
            </a:r>
            <a:r>
              <a:rPr lang="en-US" sz="2200" dirty="0">
                <a:solidFill>
                  <a:schemeClr val="accent3">
                    <a:lumMod val="25000"/>
                  </a:schemeClr>
                </a:solidFill>
                <a:latin typeface="Abadi" panose="020B0604020104020204" pitchFamily="34" charset="0"/>
              </a:rPr>
              <a:t>" &lt; 6000;</a:t>
            </a: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8" name="Title 1">
            <a:extLst>
              <a:ext uri="{FF2B5EF4-FFF2-40B4-BE49-F238E27FC236}">
                <a16:creationId xmlns:a16="http://schemas.microsoft.com/office/drawing/2014/main" id="{952C2E9C-C6BE-40BD-A406-CFB441363C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Successful Drone Ship Landing with Payload between 4000 and 6000</a:t>
            </a:r>
          </a:p>
        </p:txBody>
      </p:sp>
    </p:spTree>
    <p:extLst>
      <p:ext uri="{BB962C8B-B14F-4D97-AF65-F5344CB8AC3E}">
        <p14:creationId xmlns:p14="http://schemas.microsoft.com/office/powerpoint/2010/main" val="63939953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29</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Calculate the total number of successful and failure mission outcomes</a:t>
            </a: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ts val="1350"/>
              </a:lnSpc>
            </a:pPr>
            <a:r>
              <a:rPr lang="en-US" sz="1600" b="0" dirty="0">
                <a:solidFill>
                  <a:srgbClr val="CB4B16"/>
                </a:solidFill>
                <a:effectLst/>
                <a:latin typeface="Menlo" panose="020B0609030804020204" pitchFamily="49" charset="0"/>
              </a:rPr>
              <a:t>SELECT</a:t>
            </a:r>
            <a:r>
              <a:rPr lang="en-US" sz="1600" b="0" dirty="0">
                <a:solidFill>
                  <a:srgbClr val="839496"/>
                </a:solidFill>
                <a:effectLst/>
                <a:latin typeface="Menlo" panose="020B0609030804020204" pitchFamily="49" charset="0"/>
              </a:rPr>
              <a:t> </a:t>
            </a:r>
            <a:r>
              <a:rPr lang="en-US" sz="1600" b="0" dirty="0">
                <a:solidFill>
                  <a:srgbClr val="859900"/>
                </a:solidFill>
                <a:effectLst/>
                <a:latin typeface="Menlo" panose="020B0609030804020204" pitchFamily="49" charset="0"/>
              </a:rPr>
              <a:t>*</a:t>
            </a:r>
            <a:r>
              <a:rPr lang="en-US" sz="1600" b="0" dirty="0">
                <a:solidFill>
                  <a:srgbClr val="839496"/>
                </a:solidFill>
                <a:effectLst/>
                <a:latin typeface="Menlo" panose="020B0609030804020204" pitchFamily="49" charset="0"/>
              </a:rPr>
              <a:t> SUM(</a:t>
            </a:r>
            <a:r>
              <a:rPr lang="en-US" sz="1600" b="0" dirty="0">
                <a:solidFill>
                  <a:srgbClr val="2AA198"/>
                </a:solidFill>
                <a:effectLst/>
                <a:latin typeface="Menlo" panose="020B0609030804020204" pitchFamily="49" charset="0"/>
              </a:rPr>
              <a:t>"Class"</a:t>
            </a:r>
            <a:r>
              <a:rPr lang="en-US" sz="1600" b="0" dirty="0">
                <a:solidFill>
                  <a:srgbClr val="839496"/>
                </a:solidFill>
                <a:effectLst/>
                <a:latin typeface="Menlo" panose="020B0609030804020204" pitchFamily="49" charset="0"/>
              </a:rPr>
              <a:t>) </a:t>
            </a:r>
            <a:r>
              <a:rPr lang="en-US" sz="1600" b="0" dirty="0">
                <a:solidFill>
                  <a:srgbClr val="CB4B16"/>
                </a:solidFill>
                <a:effectLst/>
                <a:latin typeface="Menlo" panose="020B0609030804020204" pitchFamily="49" charset="0"/>
              </a:rPr>
              <a:t>AS</a:t>
            </a:r>
            <a:r>
              <a:rPr lang="en-US" sz="1600" b="0" dirty="0">
                <a:solidFill>
                  <a:srgbClr val="839496"/>
                </a:solidFill>
                <a:effectLst/>
                <a:latin typeface="Menlo" panose="020B0609030804020204" pitchFamily="49" charset="0"/>
              </a:rPr>
              <a:t> </a:t>
            </a:r>
            <a:r>
              <a:rPr lang="en-US" sz="1600" b="0" dirty="0" err="1">
                <a:solidFill>
                  <a:srgbClr val="839496"/>
                </a:solidFill>
                <a:effectLst/>
                <a:latin typeface="Menlo" panose="020B0609030804020204" pitchFamily="49" charset="0"/>
              </a:rPr>
              <a:t>Total_Success</a:t>
            </a:r>
            <a:r>
              <a:rPr lang="en-US" sz="1600" b="0" dirty="0">
                <a:solidFill>
                  <a:srgbClr val="839496"/>
                </a:solidFill>
                <a:effectLst/>
                <a:latin typeface="Menlo" panose="020B0609030804020204" pitchFamily="49" charset="0"/>
              </a:rPr>
              <a:t>, COUNT(</a:t>
            </a:r>
            <a:r>
              <a:rPr lang="en-US" sz="1600" b="0" dirty="0">
                <a:solidFill>
                  <a:srgbClr val="859900"/>
                </a:solidFill>
                <a:effectLst/>
                <a:latin typeface="Menlo" panose="020B0609030804020204" pitchFamily="49" charset="0"/>
              </a:rPr>
              <a:t>*</a:t>
            </a:r>
            <a:r>
              <a:rPr lang="en-US" sz="1600" b="0" dirty="0">
                <a:solidFill>
                  <a:srgbClr val="839496"/>
                </a:solidFill>
                <a:effectLst/>
                <a:latin typeface="Menlo" panose="020B0609030804020204" pitchFamily="49" charset="0"/>
              </a:rPr>
              <a:t>) </a:t>
            </a:r>
            <a:r>
              <a:rPr lang="en-US" sz="1600" b="0" dirty="0">
                <a:solidFill>
                  <a:srgbClr val="859900"/>
                </a:solidFill>
                <a:effectLst/>
                <a:latin typeface="Menlo" panose="020B0609030804020204" pitchFamily="49" charset="0"/>
              </a:rPr>
              <a:t>-</a:t>
            </a:r>
            <a:r>
              <a:rPr lang="en-US" sz="1600" b="0" dirty="0">
                <a:solidFill>
                  <a:srgbClr val="839496"/>
                </a:solidFill>
                <a:effectLst/>
                <a:latin typeface="Menlo" panose="020B0609030804020204" pitchFamily="49" charset="0"/>
              </a:rPr>
              <a:t> SUM(</a:t>
            </a:r>
            <a:r>
              <a:rPr lang="en-US" sz="1600" b="0" dirty="0">
                <a:solidFill>
                  <a:srgbClr val="2AA198"/>
                </a:solidFill>
                <a:effectLst/>
                <a:latin typeface="Menlo" panose="020B0609030804020204" pitchFamily="49" charset="0"/>
              </a:rPr>
              <a:t>"Class"</a:t>
            </a:r>
            <a:r>
              <a:rPr lang="en-US" sz="1600" b="0" dirty="0">
                <a:solidFill>
                  <a:srgbClr val="839496"/>
                </a:solidFill>
                <a:effectLst/>
                <a:latin typeface="Menlo" panose="020B0609030804020204" pitchFamily="49" charset="0"/>
              </a:rPr>
              <a:t>) </a:t>
            </a:r>
            <a:r>
              <a:rPr lang="en-US" sz="1600" b="0" dirty="0">
                <a:solidFill>
                  <a:srgbClr val="CB4B16"/>
                </a:solidFill>
                <a:effectLst/>
                <a:latin typeface="Menlo" panose="020B0609030804020204" pitchFamily="49" charset="0"/>
              </a:rPr>
              <a:t>AS</a:t>
            </a:r>
            <a:r>
              <a:rPr lang="en-US" sz="1600" b="0" dirty="0">
                <a:solidFill>
                  <a:srgbClr val="839496"/>
                </a:solidFill>
                <a:effectLst/>
                <a:latin typeface="Menlo" panose="020B0609030804020204" pitchFamily="49" charset="0"/>
              </a:rPr>
              <a:t> </a:t>
            </a:r>
            <a:r>
              <a:rPr lang="en-US" sz="1600" b="0" dirty="0" err="1">
                <a:solidFill>
                  <a:srgbClr val="839496"/>
                </a:solidFill>
                <a:effectLst/>
                <a:latin typeface="Menlo" panose="020B0609030804020204" pitchFamily="49" charset="0"/>
              </a:rPr>
              <a:t>Total_Failure</a:t>
            </a:r>
            <a:endParaRPr lang="en-US" sz="1600" b="0" dirty="0">
              <a:solidFill>
                <a:srgbClr val="839496"/>
              </a:solidFill>
              <a:effectLst/>
              <a:latin typeface="Menlo" panose="020B0609030804020204" pitchFamily="49" charset="0"/>
            </a:endParaRPr>
          </a:p>
          <a:p>
            <a:pPr>
              <a:lnSpc>
                <a:spcPts val="1350"/>
              </a:lnSpc>
            </a:pPr>
            <a:r>
              <a:rPr lang="en-US" sz="1600" b="0" dirty="0">
                <a:solidFill>
                  <a:srgbClr val="CB4B16"/>
                </a:solidFill>
                <a:effectLst/>
                <a:latin typeface="Menlo" panose="020B0609030804020204" pitchFamily="49" charset="0"/>
              </a:rPr>
              <a:t>FROM</a:t>
            </a:r>
            <a:r>
              <a:rPr lang="en-US" sz="1600" b="0" dirty="0">
                <a:solidFill>
                  <a:srgbClr val="839496"/>
                </a:solidFill>
                <a:effectLst/>
                <a:latin typeface="Menlo" panose="020B0609030804020204" pitchFamily="49" charset="0"/>
              </a:rPr>
              <a:t> </a:t>
            </a:r>
            <a:r>
              <a:rPr lang="en-US" sz="1600" b="0" dirty="0">
                <a:solidFill>
                  <a:srgbClr val="CB4B16"/>
                </a:solidFill>
                <a:effectLst/>
                <a:latin typeface="Menlo" panose="020B0609030804020204" pitchFamily="49" charset="0"/>
              </a:rPr>
              <a:t>SPACEXTABLE</a:t>
            </a:r>
            <a:r>
              <a:rPr lang="en-US" sz="1600" b="0" dirty="0">
                <a:solidFill>
                  <a:srgbClr val="DC322F"/>
                </a:solidFill>
                <a:effectLst/>
                <a:latin typeface="Menlo" panose="020B0609030804020204" pitchFamily="49" charset="0"/>
              </a:rPr>
              <a:t>;</a:t>
            </a:r>
            <a:endParaRPr lang="en-US" sz="1600" b="0" dirty="0">
              <a:solidFill>
                <a:srgbClr val="839496"/>
              </a:solidFill>
              <a:effectLst/>
              <a:latin typeface="Menlo" panose="020B0609030804020204" pitchFamily="49"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79B32320-42D4-49FA-8047-C080B444B3A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7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Number of Successful and Failure Mission Outcomes</a:t>
            </a:r>
          </a:p>
        </p:txBody>
      </p:sp>
    </p:spTree>
    <p:extLst>
      <p:ext uri="{BB962C8B-B14F-4D97-AF65-F5344CB8AC3E}">
        <p14:creationId xmlns:p14="http://schemas.microsoft.com/office/powerpoint/2010/main" val="175697264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3</a:t>
            </a:fld>
            <a:endParaRPr lang="en-US" dirty="0"/>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Executive Summary</a:t>
            </a:r>
            <a:endParaRPr lang="en-US">
              <a:solidFill>
                <a:srgbClr val="0B49CB"/>
              </a:solidFill>
            </a:endParaRPr>
          </a:p>
        </p:txBody>
      </p:sp>
      <p:sp>
        <p:nvSpPr>
          <p:cNvPr id="2" name="TextBox 1">
            <a:extLst>
              <a:ext uri="{FF2B5EF4-FFF2-40B4-BE49-F238E27FC236}">
                <a16:creationId xmlns:a16="http://schemas.microsoft.com/office/drawing/2014/main" id="{91DDC11F-BBA8-3843-51DA-813868561BD2}"/>
              </a:ext>
            </a:extLst>
          </p:cNvPr>
          <p:cNvSpPr txBox="1"/>
          <p:nvPr/>
        </p:nvSpPr>
        <p:spPr>
          <a:xfrm>
            <a:off x="1319514" y="1951672"/>
            <a:ext cx="6829064" cy="1477328"/>
          </a:xfrm>
          <a:prstGeom prst="rect">
            <a:avLst/>
          </a:prstGeom>
          <a:noFill/>
        </p:spPr>
        <p:txBody>
          <a:bodyPr wrap="square" rtlCol="0">
            <a:spAutoFit/>
          </a:bodyPr>
          <a:lstStyle/>
          <a:p>
            <a:r>
              <a:rPr lang="en-US" dirty="0"/>
              <a:t>In this endeavor we employ </a:t>
            </a:r>
            <a:r>
              <a:rPr lang="en-US" dirty="0" err="1"/>
              <a:t>Webscraping</a:t>
            </a:r>
            <a:r>
              <a:rPr lang="en-US" dirty="0"/>
              <a:t> methodologies with API calls. Data cleaning and data prep strategies. SQL queries for data insights, as well as data visualization tools, and interactive dashboards. We utilize machine learning models such as KNN and SVM and logistic regression models to produce the final model with a accuracy of 0.78</a:t>
            </a:r>
          </a:p>
        </p:txBody>
      </p:sp>
    </p:spTree>
    <p:extLst>
      <p:ext uri="{BB962C8B-B14F-4D97-AF65-F5344CB8AC3E}">
        <p14:creationId xmlns:p14="http://schemas.microsoft.com/office/powerpoint/2010/main" val="198022143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2A7EB98F-A25F-4357-9775-478FC17F7F83}"/>
              </a:ext>
            </a:extLst>
          </p:cNvPr>
          <p:cNvSpPr txBox="1">
            <a:spLocks/>
          </p:cNvSpPr>
          <p:nvPr/>
        </p:nvSpPr>
        <p:spPr>
          <a:xfrm>
            <a:off x="838200" y="365125"/>
            <a:ext cx="10515600" cy="1325563"/>
          </a:xfrm>
          <a:prstGeom prst="rect">
            <a:avLst/>
          </a:prstGeom>
        </p:spPr>
        <p:txBody>
          <a:bodyPr vert="horz" lIns="91440" tIns="45720" rIns="91440" bIns="45720" rtlCol="0">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4400" kern="1200">
                <a:solidFill>
                  <a:schemeClr val="tx1"/>
                </a:solidFill>
                <a:latin typeface="+mj-lt"/>
                <a:ea typeface="+mj-ea"/>
                <a:cs typeface="+mj-cs"/>
              </a:rPr>
              <a:t>Boosters Carried Maximum Payload</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sz="half" idx="1"/>
          </p:nvPr>
        </p:nvSpPr>
        <p:spPr>
          <a:xfrm>
            <a:off x="838200" y="1825625"/>
            <a:ext cx="5181600" cy="4351338"/>
          </a:xfrm>
        </p:spPr>
        <p:txBody>
          <a:bodyPr>
            <a:normAutofit/>
          </a:bodyPr>
          <a:lstStyle/>
          <a:p>
            <a:pPr>
              <a:spcBef>
                <a:spcPts val="1400"/>
              </a:spcBef>
            </a:pPr>
            <a:r>
              <a:rPr lang="en-US" sz="2000" dirty="0"/>
              <a:t>List the names of the booster which have carried the maximum payload mass</a:t>
            </a:r>
          </a:p>
          <a:p>
            <a:pPr>
              <a:spcBef>
                <a:spcPts val="1400"/>
              </a:spcBef>
            </a:pPr>
            <a:r>
              <a:rPr lang="en-US" sz="2000" b="0" dirty="0">
                <a:effectLst/>
              </a:rPr>
              <a:t>%</a:t>
            </a:r>
            <a:r>
              <a:rPr lang="en-US" sz="2000" b="0" dirty="0" err="1">
                <a:effectLst/>
              </a:rPr>
              <a:t>sql</a:t>
            </a:r>
            <a:r>
              <a:rPr lang="en-US" sz="2000" b="0" dirty="0">
                <a:effectLst/>
              </a:rPr>
              <a:t> SELECT DISTINCT "</a:t>
            </a:r>
            <a:r>
              <a:rPr lang="en-US" sz="2000" b="0" dirty="0" err="1">
                <a:effectLst/>
              </a:rPr>
              <a:t>Booster_Version</a:t>
            </a:r>
            <a:r>
              <a:rPr lang="en-US" sz="2000" b="0" dirty="0">
                <a:effectLst/>
              </a:rPr>
              <a:t>" FROM SPACEXTABLE WHERE "</a:t>
            </a:r>
            <a:r>
              <a:rPr lang="en-US" sz="2000" b="0" dirty="0" err="1">
                <a:effectLst/>
              </a:rPr>
              <a:t>PayloadMass</a:t>
            </a:r>
            <a:r>
              <a:rPr lang="en-US" sz="2000" b="0" dirty="0">
                <a:effectLst/>
              </a:rPr>
              <a:t>" = (SELECT MAX("</a:t>
            </a:r>
            <a:r>
              <a:rPr lang="en-US" sz="2000" b="0" dirty="0" err="1">
                <a:effectLst/>
              </a:rPr>
              <a:t>PayloadMass</a:t>
            </a:r>
            <a:r>
              <a:rPr lang="en-US" sz="2000" b="0" dirty="0">
                <a:effectLst/>
              </a:rPr>
              <a:t>") FROM SPACEXTABLE) LIMIT 20;</a:t>
            </a:r>
          </a:p>
          <a:p>
            <a:pPr>
              <a:spcBef>
                <a:spcPts val="1400"/>
              </a:spcBef>
            </a:pPr>
            <a:endParaRPr lang="en-US" sz="2000" dirty="0"/>
          </a:p>
          <a:p>
            <a:pPr>
              <a:spcBef>
                <a:spcPts val="1400"/>
              </a:spcBef>
            </a:pPr>
            <a:r>
              <a:rPr lang="en-US" sz="2000" dirty="0"/>
              <a:t>Present your query result with a short explanation h</a:t>
            </a:r>
          </a:p>
          <a:p>
            <a:pPr marL="0" indent="0">
              <a:spcBef>
                <a:spcPts val="1400"/>
              </a:spcBef>
              <a:buNone/>
            </a:pPr>
            <a:r>
              <a:rPr lang="en-US" sz="2000" dirty="0"/>
              <a:t>	there were several more but we have truncated the list for clarity</a:t>
            </a:r>
          </a:p>
        </p:txBody>
      </p:sp>
      <p:sp>
        <p:nvSpPr>
          <p:cNvPr id="4" name="Slide Number Placeholder 3" hidden="1">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pPr>
              <a:spcAft>
                <a:spcPts val="600"/>
              </a:spcAft>
            </a:pPr>
            <a:fld id="{5075537C-CA84-1446-933C-8E9D027F9201}" type="slidenum">
              <a:rPr lang="en-US" smtClean="0"/>
              <a:pPr>
                <a:spcAft>
                  <a:spcPts val="600"/>
                </a:spcAft>
              </a:pPr>
              <a:t>30</a:t>
            </a:fld>
            <a:endParaRPr lang="en-US"/>
          </a:p>
        </p:txBody>
      </p:sp>
      <p:graphicFrame>
        <p:nvGraphicFramePr>
          <p:cNvPr id="2" name="Table 1">
            <a:extLst>
              <a:ext uri="{FF2B5EF4-FFF2-40B4-BE49-F238E27FC236}">
                <a16:creationId xmlns:a16="http://schemas.microsoft.com/office/drawing/2014/main" id="{2A2BB334-18C9-4FFB-A65F-5B1C342463EA}"/>
              </a:ext>
            </a:extLst>
          </p:cNvPr>
          <p:cNvGraphicFramePr>
            <a:graphicFrameLocks noGrp="1"/>
          </p:cNvGraphicFramePr>
          <p:nvPr>
            <p:extLst>
              <p:ext uri="{D42A27DB-BD31-4B8C-83A1-F6EECF244321}">
                <p14:modId xmlns:p14="http://schemas.microsoft.com/office/powerpoint/2010/main" val="314452274"/>
              </p:ext>
            </p:extLst>
          </p:nvPr>
        </p:nvGraphicFramePr>
        <p:xfrm>
          <a:off x="7500261" y="1825625"/>
          <a:ext cx="2525478" cy="4351347"/>
        </p:xfrm>
        <a:graphic>
          <a:graphicData uri="http://schemas.openxmlformats.org/drawingml/2006/table">
            <a:tbl>
              <a:tblPr firstRow="1" bandRow="1">
                <a:tableStyleId>{3B4B98B0-60AC-42C2-AFA5-B58CD77FA1E5}</a:tableStyleId>
              </a:tblPr>
              <a:tblGrid>
                <a:gridCol w="2525478">
                  <a:extLst>
                    <a:ext uri="{9D8B030D-6E8A-4147-A177-3AD203B41FA5}">
                      <a16:colId xmlns:a16="http://schemas.microsoft.com/office/drawing/2014/main" val="3251340448"/>
                    </a:ext>
                  </a:extLst>
                </a:gridCol>
              </a:tblGrid>
              <a:tr h="207207">
                <a:tc>
                  <a:txBody>
                    <a:bodyPr/>
                    <a:lstStyle/>
                    <a:p>
                      <a:pPr algn="r" fontAlgn="ctr"/>
                      <a:r>
                        <a:rPr lang="en-US" sz="900" dirty="0" err="1">
                          <a:effectLst/>
                        </a:rPr>
                        <a:t>booster_Version</a:t>
                      </a:r>
                      <a:endParaRPr lang="en-US" sz="900" dirty="0">
                        <a:effectLst/>
                      </a:endParaRPr>
                    </a:p>
                  </a:txBody>
                  <a:tcPr marL="37445" marR="37445" marT="18722" marB="18722" anchor="ctr"/>
                </a:tc>
                <a:extLst>
                  <a:ext uri="{0D108BD9-81ED-4DB2-BD59-A6C34878D82A}">
                    <a16:rowId xmlns:a16="http://schemas.microsoft.com/office/drawing/2014/main" val="1778119345"/>
                  </a:ext>
                </a:extLst>
              </a:tr>
              <a:tr h="207207">
                <a:tc>
                  <a:txBody>
                    <a:bodyPr/>
                    <a:lstStyle/>
                    <a:p>
                      <a:r>
                        <a:rPr lang="en-US" sz="900">
                          <a:effectLst/>
                        </a:rPr>
                        <a:t>F9 v1.0 B0003</a:t>
                      </a:r>
                    </a:p>
                  </a:txBody>
                  <a:tcPr marL="37445" marR="37445" marT="18722" marB="18722" anchor="ctr"/>
                </a:tc>
                <a:extLst>
                  <a:ext uri="{0D108BD9-81ED-4DB2-BD59-A6C34878D82A}">
                    <a16:rowId xmlns:a16="http://schemas.microsoft.com/office/drawing/2014/main" val="831030370"/>
                  </a:ext>
                </a:extLst>
              </a:tr>
              <a:tr h="207207">
                <a:tc>
                  <a:txBody>
                    <a:bodyPr/>
                    <a:lstStyle/>
                    <a:p>
                      <a:r>
                        <a:rPr lang="en-US" sz="900">
                          <a:effectLst/>
                        </a:rPr>
                        <a:t>F9 v1.0 B0004</a:t>
                      </a:r>
                    </a:p>
                  </a:txBody>
                  <a:tcPr marL="37445" marR="37445" marT="18722" marB="18722" anchor="ctr"/>
                </a:tc>
                <a:extLst>
                  <a:ext uri="{0D108BD9-81ED-4DB2-BD59-A6C34878D82A}">
                    <a16:rowId xmlns:a16="http://schemas.microsoft.com/office/drawing/2014/main" val="1918226682"/>
                  </a:ext>
                </a:extLst>
              </a:tr>
              <a:tr h="207207">
                <a:tc>
                  <a:txBody>
                    <a:bodyPr/>
                    <a:lstStyle/>
                    <a:p>
                      <a:r>
                        <a:rPr lang="en-US" sz="900">
                          <a:effectLst/>
                        </a:rPr>
                        <a:t>F9 v1.0 B0005</a:t>
                      </a:r>
                    </a:p>
                  </a:txBody>
                  <a:tcPr marL="37445" marR="37445" marT="18722" marB="18722" anchor="ctr"/>
                </a:tc>
                <a:extLst>
                  <a:ext uri="{0D108BD9-81ED-4DB2-BD59-A6C34878D82A}">
                    <a16:rowId xmlns:a16="http://schemas.microsoft.com/office/drawing/2014/main" val="2966558491"/>
                  </a:ext>
                </a:extLst>
              </a:tr>
              <a:tr h="207207">
                <a:tc>
                  <a:txBody>
                    <a:bodyPr/>
                    <a:lstStyle/>
                    <a:p>
                      <a:r>
                        <a:rPr lang="en-US" sz="900">
                          <a:effectLst/>
                        </a:rPr>
                        <a:t>F9 v1.0 B0006</a:t>
                      </a:r>
                    </a:p>
                  </a:txBody>
                  <a:tcPr marL="37445" marR="37445" marT="18722" marB="18722" anchor="ctr"/>
                </a:tc>
                <a:extLst>
                  <a:ext uri="{0D108BD9-81ED-4DB2-BD59-A6C34878D82A}">
                    <a16:rowId xmlns:a16="http://schemas.microsoft.com/office/drawing/2014/main" val="366075093"/>
                  </a:ext>
                </a:extLst>
              </a:tr>
              <a:tr h="207207">
                <a:tc>
                  <a:txBody>
                    <a:bodyPr/>
                    <a:lstStyle/>
                    <a:p>
                      <a:r>
                        <a:rPr lang="en-US" sz="900">
                          <a:effectLst/>
                        </a:rPr>
                        <a:t>F9 v1.0 B0007</a:t>
                      </a:r>
                    </a:p>
                  </a:txBody>
                  <a:tcPr marL="37445" marR="37445" marT="18722" marB="18722" anchor="ctr"/>
                </a:tc>
                <a:extLst>
                  <a:ext uri="{0D108BD9-81ED-4DB2-BD59-A6C34878D82A}">
                    <a16:rowId xmlns:a16="http://schemas.microsoft.com/office/drawing/2014/main" val="3545207433"/>
                  </a:ext>
                </a:extLst>
              </a:tr>
              <a:tr h="207207">
                <a:tc>
                  <a:txBody>
                    <a:bodyPr/>
                    <a:lstStyle/>
                    <a:p>
                      <a:r>
                        <a:rPr lang="en-US" sz="900">
                          <a:effectLst/>
                        </a:rPr>
                        <a:t>F9 v1.1 B1003</a:t>
                      </a:r>
                    </a:p>
                  </a:txBody>
                  <a:tcPr marL="37445" marR="37445" marT="18722" marB="18722" anchor="ctr"/>
                </a:tc>
                <a:extLst>
                  <a:ext uri="{0D108BD9-81ED-4DB2-BD59-A6C34878D82A}">
                    <a16:rowId xmlns:a16="http://schemas.microsoft.com/office/drawing/2014/main" val="4052882402"/>
                  </a:ext>
                </a:extLst>
              </a:tr>
              <a:tr h="207207">
                <a:tc>
                  <a:txBody>
                    <a:bodyPr/>
                    <a:lstStyle/>
                    <a:p>
                      <a:r>
                        <a:rPr lang="en-US" sz="900">
                          <a:effectLst/>
                        </a:rPr>
                        <a:t>F9 v1.1</a:t>
                      </a:r>
                    </a:p>
                  </a:txBody>
                  <a:tcPr marL="37445" marR="37445" marT="18722" marB="18722" anchor="ctr"/>
                </a:tc>
                <a:extLst>
                  <a:ext uri="{0D108BD9-81ED-4DB2-BD59-A6C34878D82A}">
                    <a16:rowId xmlns:a16="http://schemas.microsoft.com/office/drawing/2014/main" val="2591660562"/>
                  </a:ext>
                </a:extLst>
              </a:tr>
              <a:tr h="207207">
                <a:tc>
                  <a:txBody>
                    <a:bodyPr/>
                    <a:lstStyle/>
                    <a:p>
                      <a:r>
                        <a:rPr lang="en-US" sz="900">
                          <a:effectLst/>
                        </a:rPr>
                        <a:t>F9 v1.1 B1011</a:t>
                      </a:r>
                    </a:p>
                  </a:txBody>
                  <a:tcPr marL="37445" marR="37445" marT="18722" marB="18722" anchor="ctr"/>
                </a:tc>
                <a:extLst>
                  <a:ext uri="{0D108BD9-81ED-4DB2-BD59-A6C34878D82A}">
                    <a16:rowId xmlns:a16="http://schemas.microsoft.com/office/drawing/2014/main" val="3496702260"/>
                  </a:ext>
                </a:extLst>
              </a:tr>
              <a:tr h="207207">
                <a:tc>
                  <a:txBody>
                    <a:bodyPr/>
                    <a:lstStyle/>
                    <a:p>
                      <a:r>
                        <a:rPr lang="en-US" sz="900">
                          <a:effectLst/>
                        </a:rPr>
                        <a:t>F9 v1.1 B1010</a:t>
                      </a:r>
                    </a:p>
                  </a:txBody>
                  <a:tcPr marL="37445" marR="37445" marT="18722" marB="18722" anchor="ctr"/>
                </a:tc>
                <a:extLst>
                  <a:ext uri="{0D108BD9-81ED-4DB2-BD59-A6C34878D82A}">
                    <a16:rowId xmlns:a16="http://schemas.microsoft.com/office/drawing/2014/main" val="1984694112"/>
                  </a:ext>
                </a:extLst>
              </a:tr>
              <a:tr h="207207">
                <a:tc>
                  <a:txBody>
                    <a:bodyPr/>
                    <a:lstStyle/>
                    <a:p>
                      <a:r>
                        <a:rPr lang="en-US" sz="900">
                          <a:effectLst/>
                        </a:rPr>
                        <a:t>F9 v1.1 B1012</a:t>
                      </a:r>
                    </a:p>
                  </a:txBody>
                  <a:tcPr marL="37445" marR="37445" marT="18722" marB="18722" anchor="ctr"/>
                </a:tc>
                <a:extLst>
                  <a:ext uri="{0D108BD9-81ED-4DB2-BD59-A6C34878D82A}">
                    <a16:rowId xmlns:a16="http://schemas.microsoft.com/office/drawing/2014/main" val="2099838682"/>
                  </a:ext>
                </a:extLst>
              </a:tr>
              <a:tr h="207207">
                <a:tc>
                  <a:txBody>
                    <a:bodyPr/>
                    <a:lstStyle/>
                    <a:p>
                      <a:r>
                        <a:rPr lang="en-US" sz="900">
                          <a:effectLst/>
                        </a:rPr>
                        <a:t>F9 v1.1 B1013</a:t>
                      </a:r>
                    </a:p>
                  </a:txBody>
                  <a:tcPr marL="37445" marR="37445" marT="18722" marB="18722" anchor="ctr"/>
                </a:tc>
                <a:extLst>
                  <a:ext uri="{0D108BD9-81ED-4DB2-BD59-A6C34878D82A}">
                    <a16:rowId xmlns:a16="http://schemas.microsoft.com/office/drawing/2014/main" val="1274250883"/>
                  </a:ext>
                </a:extLst>
              </a:tr>
              <a:tr h="207207">
                <a:tc>
                  <a:txBody>
                    <a:bodyPr/>
                    <a:lstStyle/>
                    <a:p>
                      <a:r>
                        <a:rPr lang="en-US" sz="900">
                          <a:effectLst/>
                        </a:rPr>
                        <a:t>F9 v1.1 B1014</a:t>
                      </a:r>
                    </a:p>
                  </a:txBody>
                  <a:tcPr marL="37445" marR="37445" marT="18722" marB="18722" anchor="ctr"/>
                </a:tc>
                <a:extLst>
                  <a:ext uri="{0D108BD9-81ED-4DB2-BD59-A6C34878D82A}">
                    <a16:rowId xmlns:a16="http://schemas.microsoft.com/office/drawing/2014/main" val="1092193428"/>
                  </a:ext>
                </a:extLst>
              </a:tr>
              <a:tr h="207207">
                <a:tc>
                  <a:txBody>
                    <a:bodyPr/>
                    <a:lstStyle/>
                    <a:p>
                      <a:r>
                        <a:rPr lang="en-US" sz="900">
                          <a:effectLst/>
                        </a:rPr>
                        <a:t>F9 v1.1 B1015</a:t>
                      </a:r>
                    </a:p>
                  </a:txBody>
                  <a:tcPr marL="37445" marR="37445" marT="18722" marB="18722" anchor="ctr"/>
                </a:tc>
                <a:extLst>
                  <a:ext uri="{0D108BD9-81ED-4DB2-BD59-A6C34878D82A}">
                    <a16:rowId xmlns:a16="http://schemas.microsoft.com/office/drawing/2014/main" val="3560356118"/>
                  </a:ext>
                </a:extLst>
              </a:tr>
              <a:tr h="207207">
                <a:tc>
                  <a:txBody>
                    <a:bodyPr/>
                    <a:lstStyle/>
                    <a:p>
                      <a:r>
                        <a:rPr lang="en-US" sz="900">
                          <a:effectLst/>
                        </a:rPr>
                        <a:t>F9 v1.1 B1016</a:t>
                      </a:r>
                    </a:p>
                  </a:txBody>
                  <a:tcPr marL="37445" marR="37445" marT="18722" marB="18722" anchor="ctr"/>
                </a:tc>
                <a:extLst>
                  <a:ext uri="{0D108BD9-81ED-4DB2-BD59-A6C34878D82A}">
                    <a16:rowId xmlns:a16="http://schemas.microsoft.com/office/drawing/2014/main" val="1049681926"/>
                  </a:ext>
                </a:extLst>
              </a:tr>
              <a:tr h="207207">
                <a:tc>
                  <a:txBody>
                    <a:bodyPr/>
                    <a:lstStyle/>
                    <a:p>
                      <a:r>
                        <a:rPr lang="en-US" sz="900">
                          <a:effectLst/>
                        </a:rPr>
                        <a:t>F9 v1.1 B1018</a:t>
                      </a:r>
                    </a:p>
                  </a:txBody>
                  <a:tcPr marL="37445" marR="37445" marT="18722" marB="18722" anchor="ctr"/>
                </a:tc>
                <a:extLst>
                  <a:ext uri="{0D108BD9-81ED-4DB2-BD59-A6C34878D82A}">
                    <a16:rowId xmlns:a16="http://schemas.microsoft.com/office/drawing/2014/main" val="4084668648"/>
                  </a:ext>
                </a:extLst>
              </a:tr>
              <a:tr h="207207">
                <a:tc>
                  <a:txBody>
                    <a:bodyPr/>
                    <a:lstStyle/>
                    <a:p>
                      <a:r>
                        <a:rPr lang="en-US" sz="900">
                          <a:effectLst/>
                        </a:rPr>
                        <a:t>F9 FT B1019</a:t>
                      </a:r>
                    </a:p>
                  </a:txBody>
                  <a:tcPr marL="37445" marR="37445" marT="18722" marB="18722" anchor="ctr"/>
                </a:tc>
                <a:extLst>
                  <a:ext uri="{0D108BD9-81ED-4DB2-BD59-A6C34878D82A}">
                    <a16:rowId xmlns:a16="http://schemas.microsoft.com/office/drawing/2014/main" val="3250497883"/>
                  </a:ext>
                </a:extLst>
              </a:tr>
              <a:tr h="207207">
                <a:tc>
                  <a:txBody>
                    <a:bodyPr/>
                    <a:lstStyle/>
                    <a:p>
                      <a:r>
                        <a:rPr lang="en-US" sz="900">
                          <a:effectLst/>
                        </a:rPr>
                        <a:t>F9 v1.1 B1017</a:t>
                      </a:r>
                    </a:p>
                  </a:txBody>
                  <a:tcPr marL="37445" marR="37445" marT="18722" marB="18722" anchor="ctr"/>
                </a:tc>
                <a:extLst>
                  <a:ext uri="{0D108BD9-81ED-4DB2-BD59-A6C34878D82A}">
                    <a16:rowId xmlns:a16="http://schemas.microsoft.com/office/drawing/2014/main" val="2246420726"/>
                  </a:ext>
                </a:extLst>
              </a:tr>
              <a:tr h="207207">
                <a:tc>
                  <a:txBody>
                    <a:bodyPr/>
                    <a:lstStyle/>
                    <a:p>
                      <a:r>
                        <a:rPr lang="en-US" sz="900">
                          <a:effectLst/>
                        </a:rPr>
                        <a:t>F9 FT B1020</a:t>
                      </a:r>
                    </a:p>
                  </a:txBody>
                  <a:tcPr marL="37445" marR="37445" marT="18722" marB="18722" anchor="ctr"/>
                </a:tc>
                <a:extLst>
                  <a:ext uri="{0D108BD9-81ED-4DB2-BD59-A6C34878D82A}">
                    <a16:rowId xmlns:a16="http://schemas.microsoft.com/office/drawing/2014/main" val="3509976128"/>
                  </a:ext>
                </a:extLst>
              </a:tr>
              <a:tr h="207207">
                <a:tc>
                  <a:txBody>
                    <a:bodyPr/>
                    <a:lstStyle/>
                    <a:p>
                      <a:r>
                        <a:rPr lang="en-US" sz="900">
                          <a:effectLst/>
                        </a:rPr>
                        <a:t>F9 FT B1021.1</a:t>
                      </a:r>
                    </a:p>
                  </a:txBody>
                  <a:tcPr marL="37445" marR="37445" marT="18722" marB="18722" anchor="ctr"/>
                </a:tc>
                <a:extLst>
                  <a:ext uri="{0D108BD9-81ED-4DB2-BD59-A6C34878D82A}">
                    <a16:rowId xmlns:a16="http://schemas.microsoft.com/office/drawing/2014/main" val="3401226372"/>
                  </a:ext>
                </a:extLst>
              </a:tr>
              <a:tr h="207207">
                <a:tc>
                  <a:txBody>
                    <a:bodyPr/>
                    <a:lstStyle/>
                    <a:p>
                      <a:r>
                        <a:rPr lang="en-US" sz="900" dirty="0">
                          <a:effectLst/>
                        </a:rPr>
                        <a:t>F9 FT B1022</a:t>
                      </a:r>
                    </a:p>
                  </a:txBody>
                  <a:tcPr marL="37445" marR="37445" marT="18722" marB="18722" anchor="ctr"/>
                </a:tc>
                <a:extLst>
                  <a:ext uri="{0D108BD9-81ED-4DB2-BD59-A6C34878D82A}">
                    <a16:rowId xmlns:a16="http://schemas.microsoft.com/office/drawing/2014/main" val="4201776789"/>
                  </a:ext>
                </a:extLst>
              </a:tr>
            </a:tbl>
          </a:graphicData>
        </a:graphic>
      </p:graphicFrame>
    </p:spTree>
    <p:extLst>
      <p:ext uri="{BB962C8B-B14F-4D97-AF65-F5344CB8AC3E}">
        <p14:creationId xmlns:p14="http://schemas.microsoft.com/office/powerpoint/2010/main" val="3566646398"/>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31</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List the failed </a:t>
            </a:r>
            <a:r>
              <a:rPr lang="en-US" sz="2200" dirty="0" err="1">
                <a:solidFill>
                  <a:schemeClr val="accent3">
                    <a:lumMod val="25000"/>
                  </a:schemeClr>
                </a:solidFill>
                <a:latin typeface="Abadi"/>
              </a:rPr>
              <a:t>landing_outcomes</a:t>
            </a:r>
            <a:r>
              <a:rPr lang="en-US" sz="2200" dirty="0">
                <a:solidFill>
                  <a:schemeClr val="accent3">
                    <a:lumMod val="25000"/>
                  </a:schemeClr>
                </a:solidFill>
                <a:latin typeface="Abadi"/>
              </a:rPr>
              <a:t> in drone ship, their booster versions, and launch site names for in year 2015</a:t>
            </a:r>
          </a:p>
          <a:p>
            <a:pPr>
              <a:lnSpc>
                <a:spcPct val="100000"/>
              </a:lnSpc>
              <a:spcBef>
                <a:spcPts val="1400"/>
              </a:spcBef>
            </a:pPr>
            <a:r>
              <a:rPr lang="en-US" sz="1600" b="0" dirty="0">
                <a:solidFill>
                  <a:srgbClr val="859900"/>
                </a:solidFill>
                <a:effectLst/>
                <a:latin typeface="Menlo" panose="020B0609030804020204" pitchFamily="49" charset="0"/>
              </a:rPr>
              <a:t>%</a:t>
            </a:r>
            <a:r>
              <a:rPr lang="en-US" sz="1600" b="0" dirty="0" err="1">
                <a:solidFill>
                  <a:srgbClr val="839496"/>
                </a:solidFill>
                <a:effectLst/>
                <a:latin typeface="Menlo" panose="020B0609030804020204" pitchFamily="49" charset="0"/>
              </a:rPr>
              <a:t>sql</a:t>
            </a:r>
            <a:r>
              <a:rPr lang="en-US" sz="1600" b="0" dirty="0">
                <a:solidFill>
                  <a:srgbClr val="839496"/>
                </a:solidFill>
                <a:effectLst/>
                <a:latin typeface="Menlo" panose="020B0609030804020204" pitchFamily="49" charset="0"/>
              </a:rPr>
              <a:t> </a:t>
            </a:r>
            <a:r>
              <a:rPr lang="en-US" sz="1600" b="0" dirty="0">
                <a:solidFill>
                  <a:srgbClr val="CB4B16"/>
                </a:solidFill>
                <a:effectLst/>
                <a:latin typeface="Menlo" panose="020B0609030804020204" pitchFamily="49" charset="0"/>
              </a:rPr>
              <a:t>SELECT</a:t>
            </a:r>
            <a:r>
              <a:rPr lang="en-US" sz="1600" b="0" dirty="0">
                <a:solidFill>
                  <a:srgbClr val="839496"/>
                </a:solidFill>
                <a:effectLst/>
                <a:latin typeface="Menlo" panose="020B0609030804020204" pitchFamily="49" charset="0"/>
              </a:rPr>
              <a:t> </a:t>
            </a:r>
            <a:r>
              <a:rPr lang="en-US" sz="1600" b="0" dirty="0">
                <a:solidFill>
                  <a:srgbClr val="2AA198"/>
                </a:solidFill>
                <a:effectLst/>
                <a:latin typeface="Menlo" panose="020B0609030804020204" pitchFamily="49" charset="0"/>
              </a:rPr>
              <a:t>"</a:t>
            </a:r>
            <a:r>
              <a:rPr lang="en-US" sz="1600" b="0" dirty="0" err="1">
                <a:solidFill>
                  <a:srgbClr val="2AA198"/>
                </a:solidFill>
                <a:effectLst/>
                <a:latin typeface="Menlo" panose="020B0609030804020204" pitchFamily="49" charset="0"/>
              </a:rPr>
              <a:t>Landing_Outcome</a:t>
            </a:r>
            <a:r>
              <a:rPr lang="en-US" sz="1600" b="0" dirty="0">
                <a:solidFill>
                  <a:srgbClr val="2AA198"/>
                </a:solidFill>
                <a:effectLst/>
                <a:latin typeface="Menlo" panose="020B0609030804020204" pitchFamily="49" charset="0"/>
              </a:rPr>
              <a:t>"</a:t>
            </a:r>
            <a:r>
              <a:rPr lang="en-US" sz="1600" b="0" dirty="0">
                <a:solidFill>
                  <a:srgbClr val="839496"/>
                </a:solidFill>
                <a:effectLst/>
                <a:latin typeface="Menlo" panose="020B0609030804020204" pitchFamily="49" charset="0"/>
              </a:rPr>
              <a:t>, </a:t>
            </a:r>
            <a:r>
              <a:rPr lang="en-US" sz="1600" b="0" dirty="0">
                <a:solidFill>
                  <a:srgbClr val="2AA198"/>
                </a:solidFill>
                <a:effectLst/>
                <a:latin typeface="Menlo" panose="020B0609030804020204" pitchFamily="49" charset="0"/>
              </a:rPr>
              <a:t>"</a:t>
            </a:r>
            <a:r>
              <a:rPr lang="en-US" sz="1600" b="0" dirty="0" err="1">
                <a:solidFill>
                  <a:srgbClr val="2AA198"/>
                </a:solidFill>
                <a:effectLst/>
                <a:latin typeface="Menlo" panose="020B0609030804020204" pitchFamily="49" charset="0"/>
              </a:rPr>
              <a:t>Booster_Version</a:t>
            </a:r>
            <a:r>
              <a:rPr lang="en-US" sz="1600" b="0" dirty="0">
                <a:solidFill>
                  <a:srgbClr val="2AA198"/>
                </a:solidFill>
                <a:effectLst/>
                <a:latin typeface="Menlo" panose="020B0609030804020204" pitchFamily="49" charset="0"/>
              </a:rPr>
              <a:t>"</a:t>
            </a:r>
            <a:r>
              <a:rPr lang="en-US" sz="1600" b="0" dirty="0">
                <a:solidFill>
                  <a:srgbClr val="839496"/>
                </a:solidFill>
                <a:effectLst/>
                <a:latin typeface="Menlo" panose="020B0609030804020204" pitchFamily="49" charset="0"/>
              </a:rPr>
              <a:t>, </a:t>
            </a:r>
            <a:r>
              <a:rPr lang="en-US" sz="1600" b="0" dirty="0">
                <a:solidFill>
                  <a:srgbClr val="2AA198"/>
                </a:solidFill>
                <a:effectLst/>
                <a:latin typeface="Menlo" panose="020B0609030804020204" pitchFamily="49" charset="0"/>
              </a:rPr>
              <a:t>"</a:t>
            </a:r>
            <a:r>
              <a:rPr lang="en-US" sz="1600" b="0" dirty="0" err="1">
                <a:solidFill>
                  <a:srgbClr val="2AA198"/>
                </a:solidFill>
                <a:effectLst/>
                <a:latin typeface="Menlo" panose="020B0609030804020204" pitchFamily="49" charset="0"/>
              </a:rPr>
              <a:t>LaunchSite</a:t>
            </a:r>
            <a:r>
              <a:rPr lang="en-US" sz="1600" b="0" dirty="0">
                <a:solidFill>
                  <a:srgbClr val="2AA198"/>
                </a:solidFill>
                <a:effectLst/>
                <a:latin typeface="Menlo" panose="020B0609030804020204" pitchFamily="49" charset="0"/>
              </a:rPr>
              <a:t>"</a:t>
            </a:r>
            <a:r>
              <a:rPr lang="en-US" sz="1600" b="0" dirty="0">
                <a:solidFill>
                  <a:srgbClr val="839496"/>
                </a:solidFill>
                <a:effectLst/>
                <a:latin typeface="Menlo" panose="020B0609030804020204" pitchFamily="49" charset="0"/>
              </a:rPr>
              <a:t> </a:t>
            </a:r>
            <a:r>
              <a:rPr lang="en-US" sz="1600" b="0" dirty="0">
                <a:solidFill>
                  <a:srgbClr val="CB4B16"/>
                </a:solidFill>
                <a:effectLst/>
                <a:latin typeface="Menlo" panose="020B0609030804020204" pitchFamily="49" charset="0"/>
              </a:rPr>
              <a:t>FROM</a:t>
            </a:r>
            <a:r>
              <a:rPr lang="en-US" sz="1600" b="0" dirty="0">
                <a:solidFill>
                  <a:srgbClr val="839496"/>
                </a:solidFill>
                <a:effectLst/>
                <a:latin typeface="Menlo" panose="020B0609030804020204" pitchFamily="49" charset="0"/>
              </a:rPr>
              <a:t> </a:t>
            </a:r>
            <a:r>
              <a:rPr lang="en-US" sz="1600" b="0" dirty="0">
                <a:solidFill>
                  <a:srgbClr val="CB4B16"/>
                </a:solidFill>
                <a:effectLst/>
                <a:latin typeface="Menlo" panose="020B0609030804020204" pitchFamily="49" charset="0"/>
              </a:rPr>
              <a:t>SPACEXTABLE</a:t>
            </a:r>
            <a:r>
              <a:rPr lang="en-US" sz="1600" b="0" dirty="0">
                <a:solidFill>
                  <a:srgbClr val="839496"/>
                </a:solidFill>
                <a:effectLst/>
                <a:latin typeface="Menlo" panose="020B0609030804020204" pitchFamily="49" charset="0"/>
              </a:rPr>
              <a:t> </a:t>
            </a:r>
            <a:r>
              <a:rPr lang="en-US" sz="1600" b="0" dirty="0">
                <a:solidFill>
                  <a:srgbClr val="CB4B16"/>
                </a:solidFill>
                <a:effectLst/>
                <a:latin typeface="Menlo" panose="020B0609030804020204" pitchFamily="49" charset="0"/>
              </a:rPr>
              <a:t>WHERE</a:t>
            </a:r>
            <a:r>
              <a:rPr lang="en-US" sz="1600" b="0" dirty="0">
                <a:solidFill>
                  <a:srgbClr val="839496"/>
                </a:solidFill>
                <a:effectLst/>
                <a:latin typeface="Menlo" panose="020B0609030804020204" pitchFamily="49" charset="0"/>
              </a:rPr>
              <a:t> </a:t>
            </a:r>
            <a:r>
              <a:rPr lang="en-US" sz="1600" b="0" dirty="0">
                <a:solidFill>
                  <a:srgbClr val="2AA198"/>
                </a:solidFill>
                <a:effectLst/>
                <a:latin typeface="Menlo" panose="020B0609030804020204" pitchFamily="49" charset="0"/>
              </a:rPr>
              <a:t>"</a:t>
            </a:r>
            <a:r>
              <a:rPr lang="en-US" sz="1600" b="0" dirty="0" err="1">
                <a:solidFill>
                  <a:srgbClr val="2AA198"/>
                </a:solidFill>
                <a:effectLst/>
                <a:latin typeface="Menlo" panose="020B0609030804020204" pitchFamily="49" charset="0"/>
              </a:rPr>
              <a:t>Landing_Outcome</a:t>
            </a:r>
            <a:r>
              <a:rPr lang="en-US" sz="1600" b="0" dirty="0">
                <a:solidFill>
                  <a:srgbClr val="2AA198"/>
                </a:solidFill>
                <a:effectLst/>
                <a:latin typeface="Menlo" panose="020B0609030804020204" pitchFamily="49" charset="0"/>
              </a:rPr>
              <a:t>"</a:t>
            </a:r>
            <a:r>
              <a:rPr lang="en-US" sz="1600" b="0" dirty="0">
                <a:solidFill>
                  <a:srgbClr val="839496"/>
                </a:solidFill>
                <a:effectLst/>
                <a:latin typeface="Menlo" panose="020B0609030804020204" pitchFamily="49" charset="0"/>
              </a:rPr>
              <a:t> </a:t>
            </a:r>
            <a:r>
              <a:rPr lang="en-US" sz="1600" b="0" dirty="0">
                <a:solidFill>
                  <a:srgbClr val="859900"/>
                </a:solidFill>
                <a:effectLst/>
                <a:latin typeface="Menlo" panose="020B0609030804020204" pitchFamily="49" charset="0"/>
              </a:rPr>
              <a:t>=</a:t>
            </a:r>
            <a:r>
              <a:rPr lang="en-US" sz="1600" b="0" dirty="0">
                <a:solidFill>
                  <a:srgbClr val="839496"/>
                </a:solidFill>
                <a:effectLst/>
                <a:latin typeface="Menlo" panose="020B0609030804020204" pitchFamily="49" charset="0"/>
              </a:rPr>
              <a:t> </a:t>
            </a:r>
            <a:r>
              <a:rPr lang="en-US" sz="1600" b="0" dirty="0">
                <a:solidFill>
                  <a:srgbClr val="2AA198"/>
                </a:solidFill>
                <a:effectLst/>
                <a:latin typeface="Menlo" panose="020B0609030804020204" pitchFamily="49" charset="0"/>
              </a:rPr>
              <a:t>'Failure (drone ship)'</a:t>
            </a:r>
            <a:r>
              <a:rPr lang="en-US" sz="1600" b="0" dirty="0">
                <a:solidFill>
                  <a:srgbClr val="839496"/>
                </a:solidFill>
                <a:effectLst/>
                <a:latin typeface="Menlo" panose="020B0609030804020204" pitchFamily="49" charset="0"/>
              </a:rPr>
              <a:t> </a:t>
            </a:r>
            <a:r>
              <a:rPr lang="en-US" sz="1600" b="0" dirty="0">
                <a:solidFill>
                  <a:srgbClr val="CB4B16"/>
                </a:solidFill>
                <a:effectLst/>
                <a:latin typeface="Menlo" panose="020B0609030804020204" pitchFamily="49" charset="0"/>
              </a:rPr>
              <a:t>AND</a:t>
            </a:r>
            <a:r>
              <a:rPr lang="en-US" sz="1600" b="0" dirty="0">
                <a:solidFill>
                  <a:srgbClr val="839496"/>
                </a:solidFill>
                <a:effectLst/>
                <a:latin typeface="Menlo" panose="020B0609030804020204" pitchFamily="49" charset="0"/>
              </a:rPr>
              <a:t> </a:t>
            </a:r>
            <a:r>
              <a:rPr lang="en-US" sz="1600" b="0" dirty="0" err="1">
                <a:solidFill>
                  <a:srgbClr val="839496"/>
                </a:solidFill>
                <a:effectLst/>
                <a:latin typeface="Menlo" panose="020B0609030804020204" pitchFamily="49" charset="0"/>
              </a:rPr>
              <a:t>strftime</a:t>
            </a:r>
            <a:r>
              <a:rPr lang="en-US" sz="1600" b="0" dirty="0">
                <a:solidFill>
                  <a:srgbClr val="839496"/>
                </a:solidFill>
                <a:effectLst/>
                <a:latin typeface="Menlo" panose="020B0609030804020204" pitchFamily="49" charset="0"/>
              </a:rPr>
              <a:t>(</a:t>
            </a:r>
            <a:r>
              <a:rPr lang="en-US" sz="1600" b="0" dirty="0">
                <a:solidFill>
                  <a:srgbClr val="2AA198"/>
                </a:solidFill>
                <a:effectLst/>
                <a:latin typeface="Menlo" panose="020B0609030804020204" pitchFamily="49" charset="0"/>
              </a:rPr>
              <a:t>'%Y'</a:t>
            </a:r>
            <a:r>
              <a:rPr lang="en-US" sz="1600" b="0" dirty="0">
                <a:solidFill>
                  <a:srgbClr val="839496"/>
                </a:solidFill>
                <a:effectLst/>
                <a:latin typeface="Menlo" panose="020B0609030804020204" pitchFamily="49" charset="0"/>
              </a:rPr>
              <a:t>, </a:t>
            </a:r>
            <a:r>
              <a:rPr lang="en-US" sz="1600" b="0" dirty="0">
                <a:solidFill>
                  <a:srgbClr val="2AA198"/>
                </a:solidFill>
                <a:effectLst/>
                <a:latin typeface="Menlo" panose="020B0609030804020204" pitchFamily="49" charset="0"/>
              </a:rPr>
              <a:t>"Date"</a:t>
            </a:r>
            <a:r>
              <a:rPr lang="en-US" sz="1600" b="0" dirty="0">
                <a:solidFill>
                  <a:srgbClr val="839496"/>
                </a:solidFill>
                <a:effectLst/>
                <a:latin typeface="Menlo" panose="020B0609030804020204" pitchFamily="49" charset="0"/>
              </a:rPr>
              <a:t>) </a:t>
            </a:r>
            <a:r>
              <a:rPr lang="en-US" sz="1600" b="0" dirty="0">
                <a:solidFill>
                  <a:srgbClr val="859900"/>
                </a:solidFill>
                <a:effectLst/>
                <a:latin typeface="Menlo" panose="020B0609030804020204" pitchFamily="49" charset="0"/>
              </a:rPr>
              <a:t>=</a:t>
            </a:r>
            <a:r>
              <a:rPr lang="en-US" sz="1600" b="0" dirty="0">
                <a:solidFill>
                  <a:srgbClr val="839496"/>
                </a:solidFill>
                <a:effectLst/>
                <a:latin typeface="Menlo" panose="020B0609030804020204" pitchFamily="49" charset="0"/>
              </a:rPr>
              <a:t> </a:t>
            </a:r>
            <a:r>
              <a:rPr lang="en-US" sz="1600" b="0" dirty="0">
                <a:solidFill>
                  <a:srgbClr val="2AA198"/>
                </a:solidFill>
                <a:effectLst/>
                <a:latin typeface="Menlo" panose="020B0609030804020204" pitchFamily="49" charset="0"/>
              </a:rPr>
              <a:t>'2015'</a:t>
            </a:r>
            <a:r>
              <a:rPr lang="en-US" sz="1600" b="0" dirty="0">
                <a:solidFill>
                  <a:srgbClr val="DC322F"/>
                </a:solidFill>
                <a:effectLst/>
                <a:latin typeface="Menlo" panose="020B0609030804020204" pitchFamily="49" charset="0"/>
              </a:rPr>
              <a:t>;</a:t>
            </a:r>
            <a:endParaRPr lang="en-US" sz="1600" b="0" dirty="0">
              <a:solidFill>
                <a:srgbClr val="839496"/>
              </a:solidFill>
              <a:effectLst/>
              <a:latin typeface="Menlo" panose="020B0609030804020204" pitchFamily="49" charset="0"/>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err="1">
                <a:solidFill>
                  <a:schemeClr val="accent3">
                    <a:lumMod val="25000"/>
                  </a:schemeClr>
                </a:solidFill>
                <a:latin typeface="Abadi"/>
              </a:rPr>
              <a:t>Landing_Outcome</a:t>
            </a:r>
            <a:r>
              <a:rPr lang="en-US" sz="2200" dirty="0">
                <a:solidFill>
                  <a:schemeClr val="accent3">
                    <a:lumMod val="25000"/>
                  </a:schemeClr>
                </a:solidFill>
                <a:latin typeface="Abadi"/>
              </a:rPr>
              <a:t>	</a:t>
            </a:r>
            <a:r>
              <a:rPr lang="en-US" sz="2200" dirty="0" err="1">
                <a:solidFill>
                  <a:schemeClr val="accent3">
                    <a:lumMod val="25000"/>
                  </a:schemeClr>
                </a:solidFill>
                <a:latin typeface="Abadi"/>
              </a:rPr>
              <a:t>Booster_Version</a:t>
            </a:r>
            <a:r>
              <a:rPr lang="en-US" sz="2200" dirty="0">
                <a:solidFill>
                  <a:schemeClr val="accent3">
                    <a:lumMod val="25000"/>
                  </a:schemeClr>
                </a:solidFill>
                <a:latin typeface="Abadi"/>
              </a:rPr>
              <a:t>	"</a:t>
            </a:r>
            <a:r>
              <a:rPr lang="en-US" sz="2200" dirty="0" err="1">
                <a:solidFill>
                  <a:schemeClr val="accent3">
                    <a:lumMod val="25000"/>
                  </a:schemeClr>
                </a:solidFill>
                <a:latin typeface="Abadi"/>
              </a:rPr>
              <a:t>LaunchSite</a:t>
            </a:r>
            <a:r>
              <a:rPr lang="en-US" sz="2200" dirty="0">
                <a:solidFill>
                  <a:schemeClr val="accent3">
                    <a:lumMod val="25000"/>
                  </a:schemeClr>
                </a:solidFill>
                <a:latin typeface="Abadi"/>
              </a:rPr>
              <a:t>"</a:t>
            </a:r>
          </a:p>
          <a:p>
            <a:pPr>
              <a:lnSpc>
                <a:spcPct val="100000"/>
              </a:lnSpc>
              <a:spcBef>
                <a:spcPts val="1400"/>
              </a:spcBef>
            </a:pPr>
            <a:r>
              <a:rPr lang="en-US" sz="2200" dirty="0">
                <a:solidFill>
                  <a:schemeClr val="accent3">
                    <a:lumMod val="25000"/>
                  </a:schemeClr>
                </a:solidFill>
                <a:latin typeface="Abadi"/>
              </a:rPr>
              <a:t>Failure (drone ship)	F9 v1.1 B1012	</a:t>
            </a:r>
            <a:r>
              <a:rPr lang="en-US" sz="2200" dirty="0" err="1">
                <a:solidFill>
                  <a:schemeClr val="accent3">
                    <a:lumMod val="25000"/>
                  </a:schemeClr>
                </a:solidFill>
                <a:latin typeface="Abadi"/>
              </a:rPr>
              <a:t>LaunchSite</a:t>
            </a: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Failure (drone ship)	F9 v1.1 B1015	</a:t>
            </a:r>
          </a:p>
        </p:txBody>
      </p:sp>
      <p:sp>
        <p:nvSpPr>
          <p:cNvPr id="3" name="Title 1">
            <a:extLst>
              <a:ext uri="{FF2B5EF4-FFF2-40B4-BE49-F238E27FC236}">
                <a16:creationId xmlns:a16="http://schemas.microsoft.com/office/drawing/2014/main" id="{964DA114-677C-40D8-8FFA-43531834CFB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2015 Launch Records</a:t>
            </a:r>
          </a:p>
        </p:txBody>
      </p:sp>
    </p:spTree>
    <p:extLst>
      <p:ext uri="{BB962C8B-B14F-4D97-AF65-F5344CB8AC3E}">
        <p14:creationId xmlns:p14="http://schemas.microsoft.com/office/powerpoint/2010/main" val="1398439132"/>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32</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Here we rank the count of landing outcomes between the date 2010-06-04 and 2017-03-20, in descending order</a:t>
            </a:r>
          </a:p>
          <a:p>
            <a:pPr>
              <a:lnSpc>
                <a:spcPct val="100000"/>
              </a:lnSpc>
              <a:spcBef>
                <a:spcPts val="1400"/>
              </a:spcBef>
            </a:pPr>
            <a:r>
              <a:rPr lang="en-US" sz="1600" b="0" dirty="0">
                <a:solidFill>
                  <a:srgbClr val="859900"/>
                </a:solidFill>
                <a:effectLst/>
                <a:latin typeface="Menlo" panose="020B0609030804020204" pitchFamily="49" charset="0"/>
              </a:rPr>
              <a:t>%</a:t>
            </a:r>
            <a:r>
              <a:rPr lang="en-US" sz="1600" b="0" dirty="0" err="1">
                <a:solidFill>
                  <a:srgbClr val="839496"/>
                </a:solidFill>
                <a:effectLst/>
                <a:latin typeface="Menlo" panose="020B0609030804020204" pitchFamily="49" charset="0"/>
              </a:rPr>
              <a:t>sql</a:t>
            </a:r>
            <a:r>
              <a:rPr lang="en-US" sz="1600" b="0" dirty="0">
                <a:solidFill>
                  <a:srgbClr val="839496"/>
                </a:solidFill>
                <a:effectLst/>
                <a:latin typeface="Menlo" panose="020B0609030804020204" pitchFamily="49" charset="0"/>
              </a:rPr>
              <a:t> </a:t>
            </a:r>
            <a:r>
              <a:rPr lang="en-US" sz="1600" b="0" dirty="0">
                <a:solidFill>
                  <a:srgbClr val="CB4B16"/>
                </a:solidFill>
                <a:effectLst/>
                <a:latin typeface="Menlo" panose="020B0609030804020204" pitchFamily="49" charset="0"/>
              </a:rPr>
              <a:t>SELECT</a:t>
            </a:r>
            <a:r>
              <a:rPr lang="en-US" sz="1600" b="0" dirty="0">
                <a:solidFill>
                  <a:srgbClr val="839496"/>
                </a:solidFill>
                <a:effectLst/>
                <a:latin typeface="Menlo" panose="020B0609030804020204" pitchFamily="49" charset="0"/>
              </a:rPr>
              <a:t> </a:t>
            </a:r>
            <a:r>
              <a:rPr lang="en-US" sz="1600" b="0" dirty="0">
                <a:solidFill>
                  <a:srgbClr val="2AA198"/>
                </a:solidFill>
                <a:effectLst/>
                <a:latin typeface="Menlo" panose="020B0609030804020204" pitchFamily="49" charset="0"/>
              </a:rPr>
              <a:t>"</a:t>
            </a:r>
            <a:r>
              <a:rPr lang="en-US" sz="1600" b="0" dirty="0" err="1">
                <a:solidFill>
                  <a:srgbClr val="2AA198"/>
                </a:solidFill>
                <a:effectLst/>
                <a:latin typeface="Menlo" panose="020B0609030804020204" pitchFamily="49" charset="0"/>
              </a:rPr>
              <a:t>Landing_Outcome</a:t>
            </a:r>
            <a:r>
              <a:rPr lang="en-US" sz="1600" b="0" dirty="0">
                <a:solidFill>
                  <a:srgbClr val="2AA198"/>
                </a:solidFill>
                <a:effectLst/>
                <a:latin typeface="Menlo" panose="020B0609030804020204" pitchFamily="49" charset="0"/>
              </a:rPr>
              <a:t>"</a:t>
            </a:r>
            <a:r>
              <a:rPr lang="en-US" sz="1600" b="0" dirty="0">
                <a:solidFill>
                  <a:srgbClr val="839496"/>
                </a:solidFill>
                <a:effectLst/>
                <a:latin typeface="Menlo" panose="020B0609030804020204" pitchFamily="49" charset="0"/>
              </a:rPr>
              <a:t>, COUNT(</a:t>
            </a:r>
            <a:r>
              <a:rPr lang="en-US" sz="1600" b="0" dirty="0">
                <a:solidFill>
                  <a:srgbClr val="859900"/>
                </a:solidFill>
                <a:effectLst/>
                <a:latin typeface="Menlo" panose="020B0609030804020204" pitchFamily="49" charset="0"/>
              </a:rPr>
              <a:t>*</a:t>
            </a:r>
            <a:r>
              <a:rPr lang="en-US" sz="1600" b="0" dirty="0">
                <a:solidFill>
                  <a:srgbClr val="839496"/>
                </a:solidFill>
                <a:effectLst/>
                <a:latin typeface="Menlo" panose="020B0609030804020204" pitchFamily="49" charset="0"/>
              </a:rPr>
              <a:t>) </a:t>
            </a:r>
            <a:r>
              <a:rPr lang="en-US" sz="1600" b="0" dirty="0">
                <a:solidFill>
                  <a:srgbClr val="CB4B16"/>
                </a:solidFill>
                <a:effectLst/>
                <a:latin typeface="Menlo" panose="020B0609030804020204" pitchFamily="49" charset="0"/>
              </a:rPr>
              <a:t>AS</a:t>
            </a:r>
            <a:r>
              <a:rPr lang="en-US" sz="1600" b="0" dirty="0">
                <a:solidFill>
                  <a:srgbClr val="839496"/>
                </a:solidFill>
                <a:effectLst/>
                <a:latin typeface="Menlo" panose="020B0609030804020204" pitchFamily="49" charset="0"/>
              </a:rPr>
              <a:t> </a:t>
            </a:r>
            <a:r>
              <a:rPr lang="en-US" sz="1600" b="0" dirty="0" err="1">
                <a:solidFill>
                  <a:srgbClr val="839496"/>
                </a:solidFill>
                <a:effectLst/>
                <a:latin typeface="Menlo" panose="020B0609030804020204" pitchFamily="49" charset="0"/>
              </a:rPr>
              <a:t>Outcome_Count</a:t>
            </a:r>
            <a:r>
              <a:rPr lang="en-US" sz="1600" b="0" dirty="0">
                <a:solidFill>
                  <a:srgbClr val="839496"/>
                </a:solidFill>
                <a:effectLst/>
                <a:latin typeface="Menlo" panose="020B0609030804020204" pitchFamily="49" charset="0"/>
              </a:rPr>
              <a:t> </a:t>
            </a:r>
            <a:r>
              <a:rPr lang="en-US" sz="1600" b="0" dirty="0">
                <a:solidFill>
                  <a:srgbClr val="CB4B16"/>
                </a:solidFill>
                <a:effectLst/>
                <a:latin typeface="Menlo" panose="020B0609030804020204" pitchFamily="49" charset="0"/>
              </a:rPr>
              <a:t>FROM</a:t>
            </a:r>
            <a:r>
              <a:rPr lang="en-US" sz="1600" b="0" dirty="0">
                <a:solidFill>
                  <a:srgbClr val="839496"/>
                </a:solidFill>
                <a:effectLst/>
                <a:latin typeface="Menlo" panose="020B0609030804020204" pitchFamily="49" charset="0"/>
              </a:rPr>
              <a:t> </a:t>
            </a:r>
            <a:r>
              <a:rPr lang="en-US" sz="1600" b="0" dirty="0">
                <a:solidFill>
                  <a:srgbClr val="CB4B16"/>
                </a:solidFill>
                <a:effectLst/>
                <a:latin typeface="Menlo" panose="020B0609030804020204" pitchFamily="49" charset="0"/>
              </a:rPr>
              <a:t>SPACEXTABLE</a:t>
            </a:r>
            <a:r>
              <a:rPr lang="en-US" sz="1600" b="0" dirty="0">
                <a:solidFill>
                  <a:srgbClr val="839496"/>
                </a:solidFill>
                <a:effectLst/>
                <a:latin typeface="Menlo" panose="020B0609030804020204" pitchFamily="49" charset="0"/>
              </a:rPr>
              <a:t> </a:t>
            </a:r>
            <a:r>
              <a:rPr lang="en-US" sz="1600" b="0" dirty="0">
                <a:solidFill>
                  <a:srgbClr val="CB4B16"/>
                </a:solidFill>
                <a:effectLst/>
                <a:latin typeface="Menlo" panose="020B0609030804020204" pitchFamily="49" charset="0"/>
              </a:rPr>
              <a:t>WHERE</a:t>
            </a:r>
            <a:r>
              <a:rPr lang="en-US" sz="1600" b="0" dirty="0">
                <a:solidFill>
                  <a:srgbClr val="839496"/>
                </a:solidFill>
                <a:effectLst/>
                <a:latin typeface="Menlo" panose="020B0609030804020204" pitchFamily="49" charset="0"/>
              </a:rPr>
              <a:t> </a:t>
            </a:r>
            <a:r>
              <a:rPr lang="en-US" sz="1600" b="0" dirty="0">
                <a:solidFill>
                  <a:srgbClr val="2AA198"/>
                </a:solidFill>
                <a:effectLst/>
                <a:latin typeface="Menlo" panose="020B0609030804020204" pitchFamily="49" charset="0"/>
              </a:rPr>
              <a:t>"Date"</a:t>
            </a:r>
            <a:r>
              <a:rPr lang="en-US" sz="1600" b="0" dirty="0">
                <a:solidFill>
                  <a:srgbClr val="839496"/>
                </a:solidFill>
                <a:effectLst/>
                <a:latin typeface="Menlo" panose="020B0609030804020204" pitchFamily="49" charset="0"/>
              </a:rPr>
              <a:t> </a:t>
            </a:r>
            <a:r>
              <a:rPr lang="en-US" sz="1600" b="0" dirty="0">
                <a:solidFill>
                  <a:srgbClr val="CB4B16"/>
                </a:solidFill>
                <a:effectLst/>
                <a:latin typeface="Menlo" panose="020B0609030804020204" pitchFamily="49" charset="0"/>
              </a:rPr>
              <a:t>BETWEEN</a:t>
            </a:r>
            <a:r>
              <a:rPr lang="en-US" sz="1600" b="0" dirty="0">
                <a:solidFill>
                  <a:srgbClr val="839496"/>
                </a:solidFill>
                <a:effectLst/>
                <a:latin typeface="Menlo" panose="020B0609030804020204" pitchFamily="49" charset="0"/>
              </a:rPr>
              <a:t> </a:t>
            </a:r>
            <a:r>
              <a:rPr lang="en-US" sz="1600" b="0" dirty="0">
                <a:solidFill>
                  <a:srgbClr val="2AA198"/>
                </a:solidFill>
                <a:effectLst/>
                <a:latin typeface="Menlo" panose="020B0609030804020204" pitchFamily="49" charset="0"/>
              </a:rPr>
              <a:t>'2010-06-04'</a:t>
            </a:r>
            <a:r>
              <a:rPr lang="en-US" sz="1600" b="0" dirty="0">
                <a:solidFill>
                  <a:srgbClr val="839496"/>
                </a:solidFill>
                <a:effectLst/>
                <a:latin typeface="Menlo" panose="020B0609030804020204" pitchFamily="49" charset="0"/>
              </a:rPr>
              <a:t> </a:t>
            </a:r>
            <a:r>
              <a:rPr lang="en-US" sz="1600" b="0" dirty="0">
                <a:solidFill>
                  <a:srgbClr val="CB4B16"/>
                </a:solidFill>
                <a:effectLst/>
                <a:latin typeface="Menlo" panose="020B0609030804020204" pitchFamily="49" charset="0"/>
              </a:rPr>
              <a:t>AND</a:t>
            </a:r>
            <a:r>
              <a:rPr lang="en-US" sz="1600" b="0" dirty="0">
                <a:solidFill>
                  <a:srgbClr val="839496"/>
                </a:solidFill>
                <a:effectLst/>
                <a:latin typeface="Menlo" panose="020B0609030804020204" pitchFamily="49" charset="0"/>
              </a:rPr>
              <a:t> </a:t>
            </a:r>
            <a:r>
              <a:rPr lang="en-US" sz="1600" b="0" dirty="0">
                <a:solidFill>
                  <a:srgbClr val="2AA198"/>
                </a:solidFill>
                <a:effectLst/>
                <a:latin typeface="Menlo" panose="020B0609030804020204" pitchFamily="49" charset="0"/>
              </a:rPr>
              <a:t>'2017-03-20'</a:t>
            </a:r>
            <a:r>
              <a:rPr lang="en-US" sz="1600" b="0" dirty="0">
                <a:solidFill>
                  <a:srgbClr val="839496"/>
                </a:solidFill>
                <a:effectLst/>
                <a:latin typeface="Menlo" panose="020B0609030804020204" pitchFamily="49" charset="0"/>
              </a:rPr>
              <a:t> </a:t>
            </a:r>
            <a:r>
              <a:rPr lang="en-US" sz="1600" b="0" dirty="0">
                <a:solidFill>
                  <a:srgbClr val="CB4B16"/>
                </a:solidFill>
                <a:effectLst/>
                <a:latin typeface="Menlo" panose="020B0609030804020204" pitchFamily="49" charset="0"/>
              </a:rPr>
              <a:t>GROUP</a:t>
            </a:r>
            <a:r>
              <a:rPr lang="en-US" sz="1600" b="0" dirty="0">
                <a:solidFill>
                  <a:srgbClr val="839496"/>
                </a:solidFill>
                <a:effectLst/>
                <a:latin typeface="Menlo" panose="020B0609030804020204" pitchFamily="49" charset="0"/>
              </a:rPr>
              <a:t> </a:t>
            </a:r>
            <a:r>
              <a:rPr lang="en-US" sz="1600" b="0" dirty="0">
                <a:solidFill>
                  <a:srgbClr val="CB4B16"/>
                </a:solidFill>
                <a:effectLst/>
                <a:latin typeface="Menlo" panose="020B0609030804020204" pitchFamily="49" charset="0"/>
              </a:rPr>
              <a:t>BY</a:t>
            </a:r>
            <a:r>
              <a:rPr lang="en-US" sz="1600" b="0" dirty="0">
                <a:solidFill>
                  <a:srgbClr val="839496"/>
                </a:solidFill>
                <a:effectLst/>
                <a:latin typeface="Menlo" panose="020B0609030804020204" pitchFamily="49" charset="0"/>
              </a:rPr>
              <a:t> </a:t>
            </a:r>
            <a:r>
              <a:rPr lang="en-US" sz="1600" b="0" dirty="0">
                <a:solidFill>
                  <a:srgbClr val="2AA198"/>
                </a:solidFill>
                <a:effectLst/>
                <a:latin typeface="Menlo" panose="020B0609030804020204" pitchFamily="49" charset="0"/>
              </a:rPr>
              <a:t>"</a:t>
            </a:r>
            <a:r>
              <a:rPr lang="en-US" sz="1600" b="0" dirty="0" err="1">
                <a:solidFill>
                  <a:srgbClr val="2AA198"/>
                </a:solidFill>
                <a:effectLst/>
                <a:latin typeface="Menlo" panose="020B0609030804020204" pitchFamily="49" charset="0"/>
              </a:rPr>
              <a:t>Landing_Outcome</a:t>
            </a:r>
            <a:r>
              <a:rPr lang="en-US" sz="1600" b="0" dirty="0">
                <a:solidFill>
                  <a:srgbClr val="2AA198"/>
                </a:solidFill>
                <a:effectLst/>
                <a:latin typeface="Menlo" panose="020B0609030804020204" pitchFamily="49" charset="0"/>
              </a:rPr>
              <a:t>"</a:t>
            </a:r>
            <a:r>
              <a:rPr lang="en-US" sz="1600" b="0" dirty="0">
                <a:solidFill>
                  <a:srgbClr val="839496"/>
                </a:solidFill>
                <a:effectLst/>
                <a:latin typeface="Menlo" panose="020B0609030804020204" pitchFamily="49" charset="0"/>
              </a:rPr>
              <a:t> </a:t>
            </a:r>
            <a:r>
              <a:rPr lang="en-US" sz="1600" b="0" dirty="0">
                <a:solidFill>
                  <a:srgbClr val="CB4B16"/>
                </a:solidFill>
                <a:effectLst/>
                <a:latin typeface="Menlo" panose="020B0609030804020204" pitchFamily="49" charset="0"/>
              </a:rPr>
              <a:t>ORDER</a:t>
            </a:r>
            <a:r>
              <a:rPr lang="en-US" sz="1600" b="0" dirty="0">
                <a:solidFill>
                  <a:srgbClr val="839496"/>
                </a:solidFill>
                <a:effectLst/>
                <a:latin typeface="Menlo" panose="020B0609030804020204" pitchFamily="49" charset="0"/>
              </a:rPr>
              <a:t> </a:t>
            </a:r>
            <a:r>
              <a:rPr lang="en-US" sz="1600" b="0" dirty="0">
                <a:solidFill>
                  <a:srgbClr val="CB4B16"/>
                </a:solidFill>
                <a:effectLst/>
                <a:latin typeface="Menlo" panose="020B0609030804020204" pitchFamily="49" charset="0"/>
              </a:rPr>
              <a:t>BY</a:t>
            </a:r>
            <a:r>
              <a:rPr lang="en-US" sz="1600" b="0" dirty="0">
                <a:solidFill>
                  <a:srgbClr val="839496"/>
                </a:solidFill>
                <a:effectLst/>
                <a:latin typeface="Menlo" panose="020B0609030804020204" pitchFamily="49" charset="0"/>
              </a:rPr>
              <a:t> </a:t>
            </a:r>
            <a:r>
              <a:rPr lang="en-US" sz="1600" b="0" dirty="0" err="1">
                <a:solidFill>
                  <a:srgbClr val="839496"/>
                </a:solidFill>
                <a:effectLst/>
                <a:latin typeface="Menlo" panose="020B0609030804020204" pitchFamily="49" charset="0"/>
              </a:rPr>
              <a:t>Outcome_Count</a:t>
            </a:r>
            <a:r>
              <a:rPr lang="en-US" sz="1600" b="0" dirty="0">
                <a:solidFill>
                  <a:srgbClr val="839496"/>
                </a:solidFill>
                <a:effectLst/>
                <a:latin typeface="Menlo" panose="020B0609030804020204" pitchFamily="49" charset="0"/>
              </a:rPr>
              <a:t> </a:t>
            </a:r>
            <a:r>
              <a:rPr lang="en-US" sz="1600" b="0" dirty="0">
                <a:solidFill>
                  <a:srgbClr val="CB4B16"/>
                </a:solidFill>
                <a:effectLst/>
                <a:latin typeface="Menlo" panose="020B0609030804020204" pitchFamily="49" charset="0"/>
              </a:rPr>
              <a:t>DESC</a:t>
            </a:r>
            <a:r>
              <a:rPr lang="en-US" sz="1600" b="0" dirty="0">
                <a:solidFill>
                  <a:srgbClr val="DC322F"/>
                </a:solidFill>
                <a:effectLst/>
                <a:latin typeface="Menlo" panose="020B0609030804020204" pitchFamily="49" charset="0"/>
              </a:rPr>
              <a:t>;</a:t>
            </a:r>
            <a:endParaRPr lang="en-US" sz="1600" b="0" dirty="0">
              <a:solidFill>
                <a:srgbClr val="839496"/>
              </a:solidFill>
              <a:effectLst/>
              <a:latin typeface="Menlo" panose="020B0609030804020204" pitchFamily="49" charset="0"/>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p:txBody>
      </p:sp>
      <p:sp>
        <p:nvSpPr>
          <p:cNvPr id="3" name="Title 1">
            <a:extLst>
              <a:ext uri="{FF2B5EF4-FFF2-40B4-BE49-F238E27FC236}">
                <a16:creationId xmlns:a16="http://schemas.microsoft.com/office/drawing/2014/main" id="{04523243-E4D6-45EC-97C8-D44398FB741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00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Rank Landing Outcomes Between 2010-06-04 and 2017-03-20</a:t>
            </a:r>
          </a:p>
        </p:txBody>
      </p:sp>
      <p:pic>
        <p:nvPicPr>
          <p:cNvPr id="14" name="Picture 13" descr="A screenshot of a computer&#10;&#10;Description automatically generated">
            <a:extLst>
              <a:ext uri="{FF2B5EF4-FFF2-40B4-BE49-F238E27FC236}">
                <a16:creationId xmlns:a16="http://schemas.microsoft.com/office/drawing/2014/main" id="{9CB4EF92-C7F9-57D7-9C76-0F03457C24D8}"/>
              </a:ext>
            </a:extLst>
          </p:cNvPr>
          <p:cNvPicPr>
            <a:picLocks noChangeAspect="1"/>
          </p:cNvPicPr>
          <p:nvPr/>
        </p:nvPicPr>
        <p:blipFill>
          <a:blip r:embed="rId3"/>
          <a:stretch>
            <a:fillRect/>
          </a:stretch>
        </p:blipFill>
        <p:spPr>
          <a:xfrm>
            <a:off x="3633865" y="4001294"/>
            <a:ext cx="3746500" cy="2616200"/>
          </a:xfrm>
          <a:prstGeom prst="rect">
            <a:avLst/>
          </a:prstGeom>
        </p:spPr>
      </p:pic>
    </p:spTree>
    <p:extLst>
      <p:ext uri="{BB962C8B-B14F-4D97-AF65-F5344CB8AC3E}">
        <p14:creationId xmlns:p14="http://schemas.microsoft.com/office/powerpoint/2010/main" val="3975168428"/>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8B25EC16-0638-FF41-B7CF-E42224EF7FA1}"/>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3</a:t>
            </a:r>
          </a:p>
        </p:txBody>
      </p:sp>
    </p:spTree>
    <p:extLst>
      <p:ext uri="{BB962C8B-B14F-4D97-AF65-F5344CB8AC3E}">
        <p14:creationId xmlns:p14="http://schemas.microsoft.com/office/powerpoint/2010/main" val="1023352497"/>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176327-8CC4-4356-8BBB-DC4965CE9857}"/>
              </a:ext>
            </a:extLst>
          </p:cNvPr>
          <p:cNvSpPr txBox="1">
            <a:spLocks/>
          </p:cNvSpPr>
          <p:nvPr/>
        </p:nvSpPr>
        <p:spPr>
          <a:xfrm>
            <a:off x="839788" y="457200"/>
            <a:ext cx="3932237" cy="1600200"/>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200" kern="1200">
                <a:solidFill>
                  <a:schemeClr val="tx1"/>
                </a:solidFill>
                <a:latin typeface="+mj-lt"/>
                <a:ea typeface="+mj-ea"/>
                <a:cs typeface="+mj-cs"/>
              </a:rPr>
              <a:t>Launch Site Analysis</a:t>
            </a:r>
          </a:p>
        </p:txBody>
      </p:sp>
      <p:pic>
        <p:nvPicPr>
          <p:cNvPr id="6" name="Picture 5" descr="A map of the united states&#10;&#10;Description automatically generated">
            <a:extLst>
              <a:ext uri="{FF2B5EF4-FFF2-40B4-BE49-F238E27FC236}">
                <a16:creationId xmlns:a16="http://schemas.microsoft.com/office/drawing/2014/main" id="{60064DA9-9998-2876-841F-4074E0609BB0}"/>
              </a:ext>
            </a:extLst>
          </p:cNvPr>
          <p:cNvPicPr>
            <a:picLocks noChangeAspect="1"/>
          </p:cNvPicPr>
          <p:nvPr/>
        </p:nvPicPr>
        <p:blipFill>
          <a:blip r:embed="rId2"/>
          <a:stretch>
            <a:fillRect/>
          </a:stretch>
        </p:blipFill>
        <p:spPr>
          <a:xfrm>
            <a:off x="5183188" y="1912049"/>
            <a:ext cx="6172200" cy="3024377"/>
          </a:xfrm>
          <a:prstGeom prst="rect">
            <a:avLst/>
          </a:prstGeom>
          <a:noFill/>
        </p:spPr>
      </p:pic>
      <p:sp>
        <p:nvSpPr>
          <p:cNvPr id="5" name="Content Placeholder 4">
            <a:extLst>
              <a:ext uri="{FF2B5EF4-FFF2-40B4-BE49-F238E27FC236}">
                <a16:creationId xmlns:a16="http://schemas.microsoft.com/office/drawing/2014/main" id="{85D9F803-CDBC-C74C-AF1B-2B5937D1C241}"/>
              </a:ext>
            </a:extLst>
          </p:cNvPr>
          <p:cNvSpPr>
            <a:spLocks noGrp="1"/>
          </p:cNvSpPr>
          <p:nvPr>
            <p:ph type="body" sz="half" idx="2"/>
          </p:nvPr>
        </p:nvSpPr>
        <p:spPr>
          <a:xfrm>
            <a:off x="839788" y="2057400"/>
            <a:ext cx="3932237" cy="3811588"/>
          </a:xfrm>
        </p:spPr>
        <p:txBody>
          <a:bodyPr lIns="91440" tIns="45720" rIns="91440" bIns="45720">
            <a:normAutofit/>
          </a:bodyPr>
          <a:lstStyle/>
          <a:p>
            <a:endParaRPr lang="en-US" kern="1200">
              <a:latin typeface="+mn-lt"/>
              <a:ea typeface="+mn-ea"/>
              <a:cs typeface="+mn-cs"/>
            </a:endParaRPr>
          </a:p>
          <a:p>
            <a:r>
              <a:rPr lang="en-US" kern="1200">
                <a:latin typeface="+mn-lt"/>
                <a:ea typeface="+mn-ea"/>
                <a:cs typeface="+mn-cs"/>
              </a:rPr>
              <a:t>Explore the generated folium map and make a proper screenshot to include all launch sites’ location markers on a global map</a:t>
            </a:r>
          </a:p>
          <a:p>
            <a:endParaRPr lang="en-US" kern="1200">
              <a:latin typeface="+mn-lt"/>
              <a:ea typeface="+mn-ea"/>
              <a:cs typeface="+mn-cs"/>
            </a:endParaRPr>
          </a:p>
          <a:p>
            <a:endParaRPr lang="en-US" kern="1200">
              <a:latin typeface="+mn-lt"/>
              <a:ea typeface="+mn-ea"/>
              <a:cs typeface="+mn-cs"/>
            </a:endParaRPr>
          </a:p>
          <a:p>
            <a:r>
              <a:rPr lang="en-US" kern="1200">
                <a:latin typeface="+mn-lt"/>
                <a:ea typeface="+mn-ea"/>
                <a:cs typeface="+mn-cs"/>
              </a:rPr>
              <a:t>Explain the important elements and findings on the screenshot</a:t>
            </a:r>
          </a:p>
          <a:p>
            <a:endParaRPr lang="en-US" kern="1200">
              <a:latin typeface="+mn-lt"/>
              <a:ea typeface="+mn-ea"/>
              <a:cs typeface="+mn-cs"/>
            </a:endParaRPr>
          </a:p>
        </p:txBody>
      </p:sp>
      <p:sp>
        <p:nvSpPr>
          <p:cNvPr id="3" name="Slide Number Placeholder 2" hidden="1">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pPr>
              <a:spcAft>
                <a:spcPts val="600"/>
              </a:spcAft>
            </a:pPr>
            <a:fld id="{5075537C-CA84-1446-933C-8E9D027F9201}" type="slidenum">
              <a:rPr lang="en-US" smtClean="0"/>
              <a:pPr>
                <a:spcAft>
                  <a:spcPts val="600"/>
                </a:spcAft>
              </a:pPr>
              <a:t>34</a:t>
            </a:fld>
            <a:endParaRPr lang="en-US"/>
          </a:p>
        </p:txBody>
      </p:sp>
    </p:spTree>
    <p:extLst>
      <p:ext uri="{BB962C8B-B14F-4D97-AF65-F5344CB8AC3E}">
        <p14:creationId xmlns:p14="http://schemas.microsoft.com/office/powerpoint/2010/main" val="98167177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35</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ea typeface="+mn-lt"/>
                <a:cs typeface="+mn-lt"/>
              </a:rPr>
              <a:t>Explore the folium</a:t>
            </a:r>
            <a:r>
              <a:rPr lang="en-US" sz="2200" dirty="0">
                <a:solidFill>
                  <a:schemeClr val="accent3">
                    <a:lumMod val="25000"/>
                  </a:schemeClr>
                </a:solidFill>
                <a:latin typeface="Abadi"/>
              </a:rPr>
              <a:t> map and make a proper screenshot to show the color-labeled launch outcomes on the map</a:t>
            </a:r>
            <a:endParaRPr lang="en-US"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pPr>
              <a:spcBef>
                <a:spcPts val="1400"/>
              </a:spcBef>
            </a:pPr>
            <a:endParaRPr lang="en-US" dirty="0">
              <a:solidFill>
                <a:schemeClr val="accent3">
                  <a:lumMod val="25000"/>
                </a:schemeClr>
              </a:solidFill>
            </a:endParaRPr>
          </a:p>
        </p:txBody>
      </p:sp>
      <p:sp>
        <p:nvSpPr>
          <p:cNvPr id="8" name="Title 1">
            <a:extLst>
              <a:ext uri="{FF2B5EF4-FFF2-40B4-BE49-F238E27FC236}">
                <a16:creationId xmlns:a16="http://schemas.microsoft.com/office/drawing/2014/main" id="{2E0ECA32-E146-40DA-85CD-9677244BC3E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Outcomes per Launch Site</a:t>
            </a:r>
          </a:p>
        </p:txBody>
      </p:sp>
    </p:spTree>
    <p:extLst>
      <p:ext uri="{BB962C8B-B14F-4D97-AF65-F5344CB8AC3E}">
        <p14:creationId xmlns:p14="http://schemas.microsoft.com/office/powerpoint/2010/main" val="239597884"/>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1">
            <a:extLst>
              <a:ext uri="{FF2B5EF4-FFF2-40B4-BE49-F238E27FC236}">
                <a16:creationId xmlns:a16="http://schemas.microsoft.com/office/drawing/2014/main" id="{34C97452-C78A-4701-B8AB-ABFE63D5BEDE}"/>
              </a:ext>
            </a:extLst>
          </p:cNvPr>
          <p:cNvSpPr txBox="1">
            <a:spLocks/>
          </p:cNvSpPr>
          <p:nvPr/>
        </p:nvSpPr>
        <p:spPr>
          <a:xfrm>
            <a:off x="839788" y="457200"/>
            <a:ext cx="3932237" cy="1600200"/>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200" kern="1200">
                <a:solidFill>
                  <a:schemeClr val="tx1"/>
                </a:solidFill>
                <a:latin typeface="+mj-lt"/>
                <a:ea typeface="+mj-ea"/>
                <a:cs typeface="+mj-cs"/>
              </a:rPr>
              <a:t>Proximities Calculations to launch Site</a:t>
            </a:r>
          </a:p>
        </p:txBody>
      </p:sp>
      <p:pic>
        <p:nvPicPr>
          <p:cNvPr id="4" name="Picture 3" descr="A screenshot of a map&#10;&#10;Description automatically generated">
            <a:extLst>
              <a:ext uri="{FF2B5EF4-FFF2-40B4-BE49-F238E27FC236}">
                <a16:creationId xmlns:a16="http://schemas.microsoft.com/office/drawing/2014/main" id="{08864E5D-F4D3-5CF1-29F7-9659BEE1DF86}"/>
              </a:ext>
            </a:extLst>
          </p:cNvPr>
          <p:cNvPicPr>
            <a:picLocks noChangeAspect="1"/>
          </p:cNvPicPr>
          <p:nvPr/>
        </p:nvPicPr>
        <p:blipFill>
          <a:blip r:embed="rId2"/>
          <a:stretch>
            <a:fillRect/>
          </a:stretch>
        </p:blipFill>
        <p:spPr>
          <a:xfrm>
            <a:off x="5183188" y="1719168"/>
            <a:ext cx="6172200" cy="3410139"/>
          </a:xfrm>
          <a:prstGeom prst="rect">
            <a:avLst/>
          </a:prstGeom>
          <a:noFill/>
        </p:spPr>
      </p:pic>
      <p:sp>
        <p:nvSpPr>
          <p:cNvPr id="5" name="Content Placeholder 4">
            <a:extLst>
              <a:ext uri="{FF2B5EF4-FFF2-40B4-BE49-F238E27FC236}">
                <a16:creationId xmlns:a16="http://schemas.microsoft.com/office/drawing/2014/main" id="{85D9F803-CDBC-C74C-AF1B-2B5937D1C241}"/>
              </a:ext>
            </a:extLst>
          </p:cNvPr>
          <p:cNvSpPr>
            <a:spLocks noGrp="1"/>
          </p:cNvSpPr>
          <p:nvPr>
            <p:ph type="body" sz="half" idx="2"/>
          </p:nvPr>
        </p:nvSpPr>
        <p:spPr>
          <a:xfrm>
            <a:off x="839788" y="2057400"/>
            <a:ext cx="3932237" cy="3811588"/>
          </a:xfrm>
        </p:spPr>
        <p:txBody>
          <a:bodyPr lIns="91440" tIns="45720" rIns="91440" bIns="45720">
            <a:normAutofit/>
          </a:bodyPr>
          <a:lstStyle/>
          <a:p>
            <a:endParaRPr lang="en-US" kern="1200" dirty="0">
              <a:latin typeface="+mn-lt"/>
              <a:ea typeface="+mn-ea"/>
              <a:cs typeface="+mn-cs"/>
            </a:endParaRPr>
          </a:p>
          <a:p>
            <a:r>
              <a:rPr lang="en-US" kern="1200" dirty="0">
                <a:latin typeface="+mn-lt"/>
                <a:ea typeface="+mn-ea"/>
                <a:cs typeface="+mn-cs"/>
              </a:rPr>
              <a:t>Launch site displayed as proximal to landmarks such as railways and cities as a factor for launch site success</a:t>
            </a:r>
          </a:p>
          <a:p>
            <a:endParaRPr lang="en-US" kern="1200" dirty="0">
              <a:latin typeface="+mn-lt"/>
              <a:ea typeface="+mn-ea"/>
              <a:cs typeface="+mn-cs"/>
            </a:endParaRPr>
          </a:p>
          <a:p>
            <a:endParaRPr lang="en-US" kern="1200" dirty="0">
              <a:latin typeface="+mn-lt"/>
              <a:ea typeface="+mn-ea"/>
              <a:cs typeface="+mn-cs"/>
            </a:endParaRPr>
          </a:p>
        </p:txBody>
      </p:sp>
      <p:sp>
        <p:nvSpPr>
          <p:cNvPr id="3" name="Slide Number Placeholder 2" hidden="1">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pPr>
              <a:spcAft>
                <a:spcPts val="600"/>
              </a:spcAft>
            </a:pPr>
            <a:fld id="{5075537C-CA84-1446-933C-8E9D027F9201}" type="slidenum">
              <a:rPr lang="en-US" smtClean="0"/>
              <a:pPr>
                <a:spcAft>
                  <a:spcPts val="600"/>
                </a:spcAft>
              </a:pPr>
              <a:t>36</a:t>
            </a:fld>
            <a:endParaRPr lang="en-US"/>
          </a:p>
        </p:txBody>
      </p:sp>
    </p:spTree>
    <p:extLst>
      <p:ext uri="{BB962C8B-B14F-4D97-AF65-F5344CB8AC3E}">
        <p14:creationId xmlns:p14="http://schemas.microsoft.com/office/powerpoint/2010/main" val="232499080"/>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38BBD4D-F87B-2648-91EB-CF6A4BF6870A}"/>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4</a:t>
            </a:r>
          </a:p>
        </p:txBody>
      </p:sp>
    </p:spTree>
    <p:extLst>
      <p:ext uri="{BB962C8B-B14F-4D97-AF65-F5344CB8AC3E}">
        <p14:creationId xmlns:p14="http://schemas.microsoft.com/office/powerpoint/2010/main" val="733461713"/>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38</a:t>
            </a:fld>
            <a:endParaRPr lang="en-US"/>
          </a:p>
        </p:txBody>
      </p:sp>
      <p:sp>
        <p:nvSpPr>
          <p:cNvPr id="8" name="Title 1">
            <a:extLst>
              <a:ext uri="{FF2B5EF4-FFF2-40B4-BE49-F238E27FC236}">
                <a16:creationId xmlns:a16="http://schemas.microsoft.com/office/drawing/2014/main" id="{9456A072-47A6-4424-9ABE-F398119040D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Success Counts per Site</a:t>
            </a:r>
          </a:p>
        </p:txBody>
      </p:sp>
      <p:pic>
        <p:nvPicPr>
          <p:cNvPr id="4" name="Picture 3">
            <a:extLst>
              <a:ext uri="{FF2B5EF4-FFF2-40B4-BE49-F238E27FC236}">
                <a16:creationId xmlns:a16="http://schemas.microsoft.com/office/drawing/2014/main" id="{1E11CAB2-9962-9F02-59EF-51A20E176466}"/>
              </a:ext>
            </a:extLst>
          </p:cNvPr>
          <p:cNvPicPr>
            <a:picLocks noChangeAspect="1"/>
          </p:cNvPicPr>
          <p:nvPr/>
        </p:nvPicPr>
        <p:blipFill>
          <a:blip r:embed="rId3"/>
          <a:stretch>
            <a:fillRect/>
          </a:stretch>
        </p:blipFill>
        <p:spPr>
          <a:xfrm>
            <a:off x="927984" y="1578155"/>
            <a:ext cx="9971849" cy="4849056"/>
          </a:xfrm>
          <a:prstGeom prst="rect">
            <a:avLst/>
          </a:prstGeom>
        </p:spPr>
      </p:pic>
    </p:spTree>
    <p:extLst>
      <p:ext uri="{BB962C8B-B14F-4D97-AF65-F5344CB8AC3E}">
        <p14:creationId xmlns:p14="http://schemas.microsoft.com/office/powerpoint/2010/main" val="700132931"/>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1">
            <a:extLst>
              <a:ext uri="{FF2B5EF4-FFF2-40B4-BE49-F238E27FC236}">
                <a16:creationId xmlns:a16="http://schemas.microsoft.com/office/drawing/2014/main" id="{4EF94599-779E-457E-B57B-6063EBF7A840}"/>
              </a:ext>
            </a:extLst>
          </p:cNvPr>
          <p:cNvSpPr txBox="1">
            <a:spLocks/>
          </p:cNvSpPr>
          <p:nvPr/>
        </p:nvSpPr>
        <p:spPr>
          <a:xfrm>
            <a:off x="838200" y="365125"/>
            <a:ext cx="10515600" cy="1325563"/>
          </a:xfrm>
          <a:prstGeom prst="rect">
            <a:avLst/>
          </a:prstGeom>
        </p:spPr>
        <p:txBody>
          <a:bodyPr vert="horz" lIns="91440" tIns="45720" rIns="91440" bIns="45720" rtlCol="0">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4400" kern="1200" dirty="0">
                <a:solidFill>
                  <a:schemeClr val="tx1"/>
                </a:solidFill>
                <a:latin typeface="+mj-lt"/>
                <a:ea typeface="+mj-ea"/>
                <a:cs typeface="+mj-cs"/>
              </a:rPr>
              <a:t>Highest Launch site Ratio</a:t>
            </a:r>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sz="half" idx="1"/>
          </p:nvPr>
        </p:nvSpPr>
        <p:spPr>
          <a:xfrm>
            <a:off x="838200" y="1825625"/>
            <a:ext cx="5181600" cy="4351338"/>
          </a:xfrm>
        </p:spPr>
        <p:txBody>
          <a:bodyPr lIns="91440" tIns="45720" rIns="91440" bIns="45720">
            <a:normAutofit/>
          </a:bodyPr>
          <a:lstStyle/>
          <a:p>
            <a:r>
              <a:rPr lang="en-US" dirty="0"/>
              <a:t>KSC LC-389A  Class 10 with a record of 41.7% launches that were successful in this site</a:t>
            </a:r>
          </a:p>
        </p:txBody>
      </p:sp>
      <p:pic>
        <p:nvPicPr>
          <p:cNvPr id="4" name="Picture 3" descr="A pie chart with numbers and a few words&#10;&#10;Description automatically generated">
            <a:extLst>
              <a:ext uri="{FF2B5EF4-FFF2-40B4-BE49-F238E27FC236}">
                <a16:creationId xmlns:a16="http://schemas.microsoft.com/office/drawing/2014/main" id="{D675B008-1892-FEF6-A451-86F38B903381}"/>
              </a:ext>
            </a:extLst>
          </p:cNvPr>
          <p:cNvPicPr>
            <a:picLocks noChangeAspect="1"/>
          </p:cNvPicPr>
          <p:nvPr/>
        </p:nvPicPr>
        <p:blipFill>
          <a:blip r:embed="rId2"/>
          <a:stretch>
            <a:fillRect/>
          </a:stretch>
        </p:blipFill>
        <p:spPr>
          <a:xfrm>
            <a:off x="6172200" y="2038763"/>
            <a:ext cx="5181600" cy="3925061"/>
          </a:xfrm>
          <a:prstGeom prst="rect">
            <a:avLst/>
          </a:prstGeom>
          <a:noFill/>
        </p:spPr>
      </p:pic>
      <p:sp>
        <p:nvSpPr>
          <p:cNvPr id="3" name="Slide Number Placeholder 2" hidden="1">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pPr>
              <a:spcAft>
                <a:spcPts val="600"/>
              </a:spcAft>
            </a:pPr>
            <a:fld id="{5075537C-CA84-1446-933C-8E9D027F9201}" type="slidenum">
              <a:rPr lang="en-US" smtClean="0"/>
              <a:pPr>
                <a:spcAft>
                  <a:spcPts val="600"/>
                </a:spcAft>
              </a:pPr>
              <a:t>39</a:t>
            </a:fld>
            <a:endParaRPr lang="en-US"/>
          </a:p>
        </p:txBody>
      </p:sp>
    </p:spTree>
    <p:extLst>
      <p:ext uri="{BB962C8B-B14F-4D97-AF65-F5344CB8AC3E}">
        <p14:creationId xmlns:p14="http://schemas.microsoft.com/office/powerpoint/2010/main" val="186616070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Title 1">
            <a:extLst>
              <a:ext uri="{FF2B5EF4-FFF2-40B4-BE49-F238E27FC236}">
                <a16:creationId xmlns:a16="http://schemas.microsoft.com/office/drawing/2014/main" id="{6CA66F18-AF00-434A-AB3C-61097BEAE5FA}"/>
              </a:ext>
            </a:extLst>
          </p:cNvPr>
          <p:cNvSpPr txBox="1">
            <a:spLocks/>
          </p:cNvSpPr>
          <p:nvPr/>
        </p:nvSpPr>
        <p:spPr>
          <a:xfrm>
            <a:off x="839788" y="457200"/>
            <a:ext cx="3932237" cy="1600200"/>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200" kern="1200">
                <a:solidFill>
                  <a:schemeClr val="tx1"/>
                </a:solidFill>
                <a:latin typeface="+mj-lt"/>
                <a:ea typeface="+mj-ea"/>
                <a:cs typeface="+mj-cs"/>
              </a:rPr>
              <a:t>Introduction</a:t>
            </a:r>
          </a:p>
        </p:txBody>
      </p:sp>
      <p:pic>
        <p:nvPicPr>
          <p:cNvPr id="4098" name="Picture 2">
            <a:extLst>
              <a:ext uri="{FF2B5EF4-FFF2-40B4-BE49-F238E27FC236}">
                <a16:creationId xmlns:a16="http://schemas.microsoft.com/office/drawing/2014/main" id="{833896AA-B7ED-6729-BD8A-BDC6271CBD13}"/>
              </a:ext>
            </a:extLst>
          </p:cNvPr>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5183188" y="1364266"/>
            <a:ext cx="6172200" cy="4119943"/>
          </a:xfrm>
          <a:prstGeom prst="rect">
            <a:avLst/>
          </a:prstGeom>
          <a:solidFill>
            <a:srgbClr val="FFFFFF"/>
          </a:solidFill>
          <a:extLst>
            <a:ext uri="{909E8E84-426E-40DD-AFC4-6F175D3DCCD1}">
              <a14:hiddenFill xmlns:a14="http://schemas.microsoft.com/office/drawing/2010/main">
                <a:solidFill>
                  <a:srgbClr val="FFFFFF"/>
                </a:solidFill>
              </a14:hiddenFill>
            </a:ext>
          </a:extLst>
        </p:spPr>
      </p:pic>
      <p:sp>
        <p:nvSpPr>
          <p:cNvPr id="5" name="Content Placeholder 2">
            <a:extLst>
              <a:ext uri="{FF2B5EF4-FFF2-40B4-BE49-F238E27FC236}">
                <a16:creationId xmlns:a16="http://schemas.microsoft.com/office/drawing/2014/main" id="{8E999A1B-8752-489F-A63B-EA2F60186B52}"/>
              </a:ext>
            </a:extLst>
          </p:cNvPr>
          <p:cNvSpPr txBox="1">
            <a:spLocks/>
          </p:cNvSpPr>
          <p:nvPr/>
        </p:nvSpPr>
        <p:spPr>
          <a:xfrm>
            <a:off x="839788" y="2057400"/>
            <a:ext cx="3932237" cy="3811588"/>
          </a:xfrm>
          <a:prstGeom prst="rect">
            <a:avLst/>
          </a:prstGeom>
        </p:spPr>
        <p:txBody>
          <a:bodyPr vert="horz" lIns="91440" tIns="45720" rIns="91440" bIns="45720" rtlCol="0">
            <a:normAutofit lnSpcReduction="1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buNone/>
            </a:pPr>
            <a:r>
              <a:rPr lang="en-US" sz="1600" b="0" i="0" kern="1200" dirty="0">
                <a:solidFill>
                  <a:schemeClr val="tx1"/>
                </a:solidFill>
                <a:effectLst/>
                <a:latin typeface="+mn-lt"/>
                <a:ea typeface="+mn-ea"/>
                <a:cs typeface="+mn-cs"/>
              </a:rPr>
              <a:t>As of 16 November 2024, rockets from the </a:t>
            </a:r>
            <a:r>
              <a:rPr lang="en-US" sz="1600" b="0" i="0" u="none" strike="noStrike" kern="1200" dirty="0">
                <a:solidFill>
                  <a:schemeClr val="tx1"/>
                </a:solidFill>
                <a:effectLst/>
                <a:latin typeface="+mn-lt"/>
                <a:ea typeface="+mn-ea"/>
                <a:cs typeface="+mn-cs"/>
                <a:hlinkClick r:id="rId3" tooltip="Falcon 9">
                  <a:extLst>
                    <a:ext uri="{A12FA001-AC4F-418D-AE19-62706E023703}">
                      <ahyp:hlinkClr xmlns:ahyp="http://schemas.microsoft.com/office/drawing/2018/hyperlinkcolor" val="tx"/>
                    </a:ext>
                  </a:extLst>
                </a:hlinkClick>
              </a:rPr>
              <a:t>Falcon 9</a:t>
            </a:r>
            <a:r>
              <a:rPr lang="en-US" sz="1600" b="0" i="0" kern="1200" dirty="0">
                <a:solidFill>
                  <a:schemeClr val="tx1"/>
                </a:solidFill>
                <a:effectLst/>
                <a:latin typeface="+mn-lt"/>
                <a:ea typeface="+mn-ea"/>
                <a:cs typeface="+mn-cs"/>
              </a:rPr>
              <a:t> family have been launched 408 times, with 405 full mission successes, three failures(SpaceX 2010)(Wikipedia).</a:t>
            </a:r>
          </a:p>
          <a:p>
            <a:pPr marL="0" indent="0">
              <a:buNone/>
            </a:pPr>
            <a:r>
              <a:rPr lang="en-US" sz="1600" dirty="0">
                <a:solidFill>
                  <a:schemeClr val="tx1"/>
                </a:solidFill>
                <a:latin typeface="+mn-lt"/>
              </a:rPr>
              <a:t>Launching Space Rockets is a multibillion dollar endeavor, that is both </a:t>
            </a:r>
            <a:r>
              <a:rPr lang="en-US" sz="1600" dirty="0" err="1">
                <a:solidFill>
                  <a:schemeClr val="tx1"/>
                </a:solidFill>
                <a:latin typeface="+mn-lt"/>
              </a:rPr>
              <a:t>crutial</a:t>
            </a:r>
            <a:r>
              <a:rPr lang="en-US" sz="1600" dirty="0">
                <a:solidFill>
                  <a:schemeClr val="tx1"/>
                </a:solidFill>
                <a:latin typeface="+mn-lt"/>
              </a:rPr>
              <a:t> to </a:t>
            </a:r>
            <a:r>
              <a:rPr lang="en-US" sz="1600" dirty="0" err="1">
                <a:solidFill>
                  <a:schemeClr val="tx1"/>
                </a:solidFill>
                <a:latin typeface="+mn-lt"/>
              </a:rPr>
              <a:t>progessing</a:t>
            </a:r>
            <a:r>
              <a:rPr lang="en-US" sz="1600" dirty="0">
                <a:solidFill>
                  <a:schemeClr val="tx1"/>
                </a:solidFill>
                <a:latin typeface="+mn-lt"/>
              </a:rPr>
              <a:t> science in the public and private sectors. </a:t>
            </a:r>
          </a:p>
          <a:p>
            <a:pPr marL="0" indent="0">
              <a:buNone/>
            </a:pPr>
            <a:r>
              <a:rPr lang="en-US" sz="1600" b="0" i="0" kern="1200" dirty="0">
                <a:solidFill>
                  <a:schemeClr val="tx1"/>
                </a:solidFill>
                <a:effectLst/>
                <a:latin typeface="+mn-lt"/>
                <a:ea typeface="+mn-ea"/>
                <a:cs typeface="+mn-cs"/>
              </a:rPr>
              <a:t>Methods to red</a:t>
            </a:r>
            <a:r>
              <a:rPr lang="en-US" sz="1600" dirty="0">
                <a:solidFill>
                  <a:schemeClr val="tx1"/>
                </a:solidFill>
                <a:latin typeface="+mn-lt"/>
              </a:rPr>
              <a:t>uce cost and wastes of rocket launches are many such as reusable rockets. However prediction methods of successful launches may be possible in order to reduce chances of failure using know features of successful launches.</a:t>
            </a:r>
            <a:endParaRPr lang="en-US" sz="1600" b="0" i="0" kern="1200" dirty="0">
              <a:solidFill>
                <a:schemeClr val="tx1"/>
              </a:solidFill>
              <a:effectLst/>
              <a:latin typeface="+mn-lt"/>
              <a:ea typeface="+mn-ea"/>
              <a:cs typeface="+mn-cs"/>
            </a:endParaRPr>
          </a:p>
          <a:p>
            <a:pPr marL="0" indent="0">
              <a:buNone/>
            </a:pPr>
            <a:r>
              <a:rPr lang="en-US" sz="1600" b="0" i="0" kern="1200" dirty="0">
                <a:solidFill>
                  <a:schemeClr val="tx1"/>
                </a:solidFill>
                <a:effectLst/>
                <a:latin typeface="+mn-lt"/>
                <a:ea typeface="+mn-ea"/>
                <a:cs typeface="+mn-cs"/>
              </a:rPr>
              <a:t>We aim to find a model to predict successful launch sites.</a:t>
            </a:r>
          </a:p>
        </p:txBody>
      </p:sp>
      <p:sp>
        <p:nvSpPr>
          <p:cNvPr id="4" name="Slide Number Placeholder 3" hidden="1">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4</a:t>
            </a:fld>
            <a:endParaRPr lang="en-US" dirty="0"/>
          </a:p>
        </p:txBody>
      </p:sp>
      <p:sp>
        <p:nvSpPr>
          <p:cNvPr id="7" name="TextBox 6">
            <a:extLst>
              <a:ext uri="{FF2B5EF4-FFF2-40B4-BE49-F238E27FC236}">
                <a16:creationId xmlns:a16="http://schemas.microsoft.com/office/drawing/2014/main" id="{D72BE2FD-7CDB-1C86-7024-F4E86CB15B37}"/>
              </a:ext>
            </a:extLst>
          </p:cNvPr>
          <p:cNvSpPr txBox="1"/>
          <p:nvPr/>
        </p:nvSpPr>
        <p:spPr>
          <a:xfrm>
            <a:off x="7580638" y="5612604"/>
            <a:ext cx="1377300" cy="369332"/>
          </a:xfrm>
          <a:prstGeom prst="rect">
            <a:avLst/>
          </a:prstGeom>
          <a:noFill/>
        </p:spPr>
        <p:txBody>
          <a:bodyPr wrap="none" rtlCol="0">
            <a:spAutoFit/>
          </a:bodyPr>
          <a:lstStyle/>
          <a:p>
            <a:r>
              <a:rPr lang="en-US" dirty="0"/>
              <a:t>SpaceX 2018</a:t>
            </a:r>
          </a:p>
        </p:txBody>
      </p:sp>
    </p:spTree>
    <p:extLst>
      <p:ext uri="{BB962C8B-B14F-4D97-AF65-F5344CB8AC3E}">
        <p14:creationId xmlns:p14="http://schemas.microsoft.com/office/powerpoint/2010/main" val="256006139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itle 1">
            <a:extLst>
              <a:ext uri="{FF2B5EF4-FFF2-40B4-BE49-F238E27FC236}">
                <a16:creationId xmlns:a16="http://schemas.microsoft.com/office/drawing/2014/main" id="{4D271BF5-BAA1-4CEB-A575-76A097FABBBA}"/>
              </a:ext>
            </a:extLst>
          </p:cNvPr>
          <p:cNvSpPr txBox="1">
            <a:spLocks/>
          </p:cNvSpPr>
          <p:nvPr/>
        </p:nvSpPr>
        <p:spPr>
          <a:xfrm>
            <a:off x="839788" y="457200"/>
            <a:ext cx="3932237" cy="1600200"/>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200" kern="1200" dirty="0">
                <a:solidFill>
                  <a:schemeClr val="tx1"/>
                </a:solidFill>
                <a:latin typeface="+mj-lt"/>
                <a:ea typeface="+mj-ea"/>
                <a:cs typeface="+mj-cs"/>
              </a:rPr>
              <a:t>Payload Vs. Launch Outcomes</a:t>
            </a:r>
          </a:p>
        </p:txBody>
      </p:sp>
      <p:pic>
        <p:nvPicPr>
          <p:cNvPr id="4" name="Picture 3" descr="A white rectangular object with colorful dots&#10;&#10;Description automatically generated">
            <a:extLst>
              <a:ext uri="{FF2B5EF4-FFF2-40B4-BE49-F238E27FC236}">
                <a16:creationId xmlns:a16="http://schemas.microsoft.com/office/drawing/2014/main" id="{928D217A-8AB6-94CC-EBA7-C8D5195BAC75}"/>
              </a:ext>
            </a:extLst>
          </p:cNvPr>
          <p:cNvPicPr>
            <a:picLocks noChangeAspect="1"/>
          </p:cNvPicPr>
          <p:nvPr/>
        </p:nvPicPr>
        <p:blipFill>
          <a:blip r:embed="rId2"/>
          <a:stretch>
            <a:fillRect/>
          </a:stretch>
        </p:blipFill>
        <p:spPr>
          <a:xfrm>
            <a:off x="5739242" y="1812419"/>
            <a:ext cx="6172200" cy="1219009"/>
          </a:xfrm>
          <a:prstGeom prst="rect">
            <a:avLst/>
          </a:prstGeom>
          <a:noFill/>
        </p:spPr>
      </p:pic>
      <p:sp>
        <p:nvSpPr>
          <p:cNvPr id="5" name="Content Placeholder 4">
            <a:extLst>
              <a:ext uri="{FF2B5EF4-FFF2-40B4-BE49-F238E27FC236}">
                <a16:creationId xmlns:a16="http://schemas.microsoft.com/office/drawing/2014/main" id="{85D9F803-CDBC-C74C-AF1B-2B5937D1C241}"/>
              </a:ext>
            </a:extLst>
          </p:cNvPr>
          <p:cNvSpPr>
            <a:spLocks noGrp="1"/>
          </p:cNvSpPr>
          <p:nvPr>
            <p:ph type="body" sz="half" idx="2"/>
          </p:nvPr>
        </p:nvSpPr>
        <p:spPr>
          <a:xfrm>
            <a:off x="839788" y="2057400"/>
            <a:ext cx="3932237" cy="3811588"/>
          </a:xfrm>
        </p:spPr>
        <p:txBody>
          <a:bodyPr lIns="91440" tIns="45720" rIns="91440" bIns="45720">
            <a:normAutofit/>
          </a:bodyPr>
          <a:lstStyle/>
          <a:p>
            <a:r>
              <a:rPr lang="en-US" sz="3200" kern="1200" dirty="0">
                <a:latin typeface="+mn-lt"/>
                <a:ea typeface="+mn-ea"/>
                <a:cs typeface="+mn-cs"/>
              </a:rPr>
              <a:t>This is a Dashboard Representation of the Payload vs launch outcomes</a:t>
            </a:r>
          </a:p>
        </p:txBody>
      </p:sp>
      <p:sp>
        <p:nvSpPr>
          <p:cNvPr id="3" name="Slide Number Placeholder 2" hidden="1">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pPr>
              <a:spcAft>
                <a:spcPts val="600"/>
              </a:spcAft>
            </a:pPr>
            <a:fld id="{5075537C-CA84-1446-933C-8E9D027F9201}" type="slidenum">
              <a:rPr lang="en-US" smtClean="0"/>
              <a:pPr>
                <a:spcAft>
                  <a:spcPts val="600"/>
                </a:spcAft>
              </a:pPr>
              <a:t>40</a:t>
            </a:fld>
            <a:endParaRPr lang="en-US"/>
          </a:p>
        </p:txBody>
      </p:sp>
      <p:pic>
        <p:nvPicPr>
          <p:cNvPr id="7" name="Picture 6" descr="A screenshot of a graph&#10;&#10;Description automatically generated">
            <a:extLst>
              <a:ext uri="{FF2B5EF4-FFF2-40B4-BE49-F238E27FC236}">
                <a16:creationId xmlns:a16="http://schemas.microsoft.com/office/drawing/2014/main" id="{95DAFF4E-9B78-D1D8-F115-91C827B58770}"/>
              </a:ext>
            </a:extLst>
          </p:cNvPr>
          <p:cNvPicPr>
            <a:picLocks noChangeAspect="1"/>
          </p:cNvPicPr>
          <p:nvPr/>
        </p:nvPicPr>
        <p:blipFill>
          <a:blip r:embed="rId3"/>
          <a:stretch>
            <a:fillRect/>
          </a:stretch>
        </p:blipFill>
        <p:spPr>
          <a:xfrm>
            <a:off x="6205825" y="2868183"/>
            <a:ext cx="4534098" cy="3208338"/>
          </a:xfrm>
          <a:prstGeom prst="rect">
            <a:avLst/>
          </a:prstGeom>
        </p:spPr>
      </p:pic>
    </p:spTree>
    <p:extLst>
      <p:ext uri="{BB962C8B-B14F-4D97-AF65-F5344CB8AC3E}">
        <p14:creationId xmlns:p14="http://schemas.microsoft.com/office/powerpoint/2010/main" val="252359608"/>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237DFD2-2B76-8445-A1BD-6628DC42C398}"/>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5</a:t>
            </a:r>
          </a:p>
        </p:txBody>
      </p:sp>
    </p:spTree>
    <p:extLst>
      <p:ext uri="{BB962C8B-B14F-4D97-AF65-F5344CB8AC3E}">
        <p14:creationId xmlns:p14="http://schemas.microsoft.com/office/powerpoint/2010/main" val="1290394134"/>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1">
            <a:extLst>
              <a:ext uri="{FF2B5EF4-FFF2-40B4-BE49-F238E27FC236}">
                <a16:creationId xmlns:a16="http://schemas.microsoft.com/office/drawing/2014/main" id="{533106AC-60D7-46AE-8E64-7B84ABDBD099}"/>
              </a:ext>
            </a:extLst>
          </p:cNvPr>
          <p:cNvSpPr txBox="1">
            <a:spLocks/>
          </p:cNvSpPr>
          <p:nvPr/>
        </p:nvSpPr>
        <p:spPr>
          <a:xfrm>
            <a:off x="839788" y="457200"/>
            <a:ext cx="3932237" cy="1600200"/>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200" kern="1200">
                <a:solidFill>
                  <a:schemeClr val="tx1"/>
                </a:solidFill>
                <a:latin typeface="+mj-lt"/>
                <a:ea typeface="+mj-ea"/>
                <a:cs typeface="+mj-cs"/>
              </a:rPr>
              <a:t>Confusion Matrix</a:t>
            </a:r>
          </a:p>
        </p:txBody>
      </p:sp>
      <p:pic>
        <p:nvPicPr>
          <p:cNvPr id="3" name="Picture 2" descr="A graph of different colored squares&#10;&#10;Description automatically generated">
            <a:extLst>
              <a:ext uri="{FF2B5EF4-FFF2-40B4-BE49-F238E27FC236}">
                <a16:creationId xmlns:a16="http://schemas.microsoft.com/office/drawing/2014/main" id="{9F899267-56D1-7724-B4CC-D04AE38EC691}"/>
              </a:ext>
            </a:extLst>
          </p:cNvPr>
          <p:cNvPicPr>
            <a:picLocks noChangeAspect="1"/>
          </p:cNvPicPr>
          <p:nvPr/>
        </p:nvPicPr>
        <p:blipFill>
          <a:blip r:embed="rId2"/>
          <a:stretch>
            <a:fillRect/>
          </a:stretch>
        </p:blipFill>
        <p:spPr>
          <a:xfrm>
            <a:off x="5350949" y="987425"/>
            <a:ext cx="5836677" cy="4873625"/>
          </a:xfrm>
          <a:prstGeom prst="rect">
            <a:avLst/>
          </a:prstGeom>
          <a:noFill/>
        </p:spPr>
      </p:pic>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2"/>
          </p:nvPr>
        </p:nvSpPr>
        <p:spPr>
          <a:xfrm>
            <a:off x="839788" y="2057400"/>
            <a:ext cx="3932237" cy="3811588"/>
          </a:xfrm>
        </p:spPr>
        <p:txBody>
          <a:bodyPr>
            <a:normAutofit/>
          </a:bodyPr>
          <a:lstStyle/>
          <a:p>
            <a:r>
              <a:rPr lang="en-US" kern="1200" dirty="0">
                <a:latin typeface="+mn-lt"/>
                <a:ea typeface="+mn-ea"/>
                <a:cs typeface="+mn-cs"/>
              </a:rPr>
              <a:t>Show the There is a high miss rate in th</a:t>
            </a:r>
            <a:r>
              <a:rPr lang="en-US" dirty="0"/>
              <a:t>e confusion matrix when predicted true labels of that that did not land</a:t>
            </a:r>
            <a:endParaRPr lang="en-US" kern="1200" dirty="0">
              <a:latin typeface="+mn-lt"/>
              <a:ea typeface="+mn-ea"/>
              <a:cs typeface="+mn-cs"/>
            </a:endParaRPr>
          </a:p>
        </p:txBody>
      </p:sp>
      <p:sp>
        <p:nvSpPr>
          <p:cNvPr id="4" name="Slide Number Placeholder 3" hidden="1">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pPr>
              <a:spcAft>
                <a:spcPts val="600"/>
              </a:spcAft>
            </a:pPr>
            <a:fld id="{5075537C-CA84-1446-933C-8E9D027F9201}" type="slidenum">
              <a:rPr lang="en-US" smtClean="0"/>
              <a:pPr>
                <a:spcAft>
                  <a:spcPts val="600"/>
                </a:spcAft>
              </a:pPr>
              <a:t>42</a:t>
            </a:fld>
            <a:endParaRPr lang="en-US"/>
          </a:p>
        </p:txBody>
      </p:sp>
    </p:spTree>
    <p:extLst>
      <p:ext uri="{BB962C8B-B14F-4D97-AF65-F5344CB8AC3E}">
        <p14:creationId xmlns:p14="http://schemas.microsoft.com/office/powerpoint/2010/main" val="3645034231"/>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DA56319-AADE-D741-AA33-1311B7CA8C0C}"/>
              </a:ext>
            </a:extLst>
          </p:cNvPr>
          <p:cNvSpPr>
            <a:spLocks noGrp="1"/>
          </p:cNvSpPr>
          <p:nvPr>
            <p:ph type="sldNum" sz="quarter" idx="12"/>
          </p:nvPr>
        </p:nvSpPr>
        <p:spPr/>
        <p:txBody>
          <a:bodyPr/>
          <a:lstStyle/>
          <a:p>
            <a:fld id="{5075537C-CA84-1446-933C-8E9D027F9201}" type="slidenum">
              <a:rPr lang="en-US" smtClean="0"/>
              <a:t>43</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1495725" y="1875054"/>
            <a:ext cx="5903913" cy="4351338"/>
          </a:xfrm>
          <a:prstGeom prst="rect">
            <a:avLst/>
          </a:prstGeom>
        </p:spPr>
        <p:txBody>
          <a:bodyPr>
            <a:normAutofit/>
          </a:bodyPr>
          <a:lstStyle/>
          <a:p>
            <a:pPr>
              <a:lnSpc>
                <a:spcPct val="100000"/>
              </a:lnSpc>
              <a:spcBef>
                <a:spcPts val="1400"/>
              </a:spcBef>
            </a:pPr>
            <a:r>
              <a:rPr lang="en-US" sz="2200" dirty="0" err="1">
                <a:solidFill>
                  <a:schemeClr val="accent3">
                    <a:lumMod val="25000"/>
                  </a:schemeClr>
                </a:solidFill>
                <a:latin typeface="Abadi" panose="020B0604020104020204" pitchFamily="34" charset="0"/>
              </a:rPr>
              <a:t>Logisitic</a:t>
            </a:r>
            <a:r>
              <a:rPr lang="en-US" sz="2200" dirty="0">
                <a:solidFill>
                  <a:schemeClr val="accent3">
                    <a:lumMod val="25000"/>
                  </a:schemeClr>
                </a:solidFill>
                <a:latin typeface="Abadi" panose="020B0604020104020204" pitchFamily="34" charset="0"/>
              </a:rPr>
              <a:t> regression preformed the best to predict successful launches</a:t>
            </a:r>
          </a:p>
          <a:p>
            <a:pPr>
              <a:lnSpc>
                <a:spcPct val="100000"/>
              </a:lnSpc>
              <a:spcBef>
                <a:spcPts val="1400"/>
              </a:spcBef>
            </a:pPr>
            <a:r>
              <a:rPr lang="en-US" sz="2200" dirty="0">
                <a:solidFill>
                  <a:schemeClr val="accent3">
                    <a:lumMod val="25000"/>
                  </a:schemeClr>
                </a:solidFill>
                <a:latin typeface="Abadi" panose="020B0604020104020204" pitchFamily="34" charset="0"/>
              </a:rPr>
              <a:t>SVM was close but took too long to run.</a:t>
            </a:r>
          </a:p>
          <a:p>
            <a:pPr>
              <a:lnSpc>
                <a:spcPct val="100000"/>
              </a:lnSpc>
              <a:spcBef>
                <a:spcPts val="1400"/>
              </a:spcBef>
            </a:pPr>
            <a:r>
              <a:rPr lang="en-US" sz="2200" dirty="0">
                <a:solidFill>
                  <a:schemeClr val="accent3">
                    <a:lumMod val="25000"/>
                  </a:schemeClr>
                </a:solidFill>
                <a:latin typeface="Abadi" panose="020B0604020104020204" pitchFamily="34" charset="0"/>
              </a:rPr>
              <a:t>There may be other factors that contribute to successful launches. </a:t>
            </a:r>
          </a:p>
          <a:p>
            <a:pPr>
              <a:lnSpc>
                <a:spcPct val="100000"/>
              </a:lnSpc>
              <a:spcBef>
                <a:spcPts val="1400"/>
              </a:spcBef>
            </a:pPr>
            <a:r>
              <a:rPr lang="en-US" sz="2200" dirty="0">
                <a:solidFill>
                  <a:schemeClr val="accent3">
                    <a:lumMod val="25000"/>
                  </a:schemeClr>
                </a:solidFill>
                <a:latin typeface="Abadi" panose="020B0604020104020204" pitchFamily="34" charset="0"/>
              </a:rPr>
              <a:t>More research needs to be done and data collected</a:t>
            </a:r>
          </a:p>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p:txBody>
      </p:sp>
      <p:sp>
        <p:nvSpPr>
          <p:cNvPr id="9" name="Title 1">
            <a:extLst>
              <a:ext uri="{FF2B5EF4-FFF2-40B4-BE49-F238E27FC236}">
                <a16:creationId xmlns:a16="http://schemas.microsoft.com/office/drawing/2014/main" id="{FB98079A-48C6-4E10-8AB1-B940BD1E42D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Conclusions</a:t>
            </a:r>
            <a:endParaRPr lang="en-US">
              <a:solidFill>
                <a:srgbClr val="0B49CB"/>
              </a:solidFill>
            </a:endParaRPr>
          </a:p>
        </p:txBody>
      </p:sp>
    </p:spTree>
    <p:extLst>
      <p:ext uri="{BB962C8B-B14F-4D97-AF65-F5344CB8AC3E}">
        <p14:creationId xmlns:p14="http://schemas.microsoft.com/office/powerpoint/2010/main" val="1630123617"/>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E7525D5A-386D-C541-9D42-BBDEA82289E4}"/>
              </a:ext>
            </a:extLst>
          </p:cNvPr>
          <p:cNvSpPr>
            <a:spLocks noGrp="1"/>
          </p:cNvSpPr>
          <p:nvPr>
            <p:ph type="sldNum" sz="quarter" idx="12"/>
          </p:nvPr>
        </p:nvSpPr>
        <p:spPr/>
        <p:txBody>
          <a:bodyPr/>
          <a:lstStyle/>
          <a:p>
            <a:fld id="{5075537C-CA84-1446-933C-8E9D027F9201}" type="slidenum">
              <a:rPr lang="en-US" smtClean="0"/>
              <a:t>44</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859522"/>
            <a:ext cx="10515600"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hlinkClick r:id="rId4"/>
              </a:rPr>
              <a:t>https://github.com/oedatainsight/Capsptone-Project-SpaceX/blob/master/spacex_launch_geo.csv</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hlinkClick r:id="rId5"/>
              </a:rPr>
              <a:t>https://github.com/oedatainsight/Capsptone-Project-SpaceX/blob/master/spacex_launch_dash.csv</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hlinkClick r:id="rId6"/>
              </a:rPr>
              <a:t>https://github.com/oedatainsight/Capsptone-Project-SpaceX/blob/master/Dashboard_Ploty.py</a:t>
            </a: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11" name="Title 1">
            <a:extLst>
              <a:ext uri="{FF2B5EF4-FFF2-40B4-BE49-F238E27FC236}">
                <a16:creationId xmlns:a16="http://schemas.microsoft.com/office/drawing/2014/main" id="{60F8A56C-5EE1-4DBF-842D-C2A130AA680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Appendix</a:t>
            </a:r>
            <a:endParaRPr lang="en-US" dirty="0">
              <a:solidFill>
                <a:srgbClr val="0B49CB"/>
              </a:solidFill>
            </a:endParaRPr>
          </a:p>
        </p:txBody>
      </p:sp>
    </p:spTree>
    <p:extLst>
      <p:ext uri="{BB962C8B-B14F-4D97-AF65-F5344CB8AC3E}">
        <p14:creationId xmlns:p14="http://schemas.microsoft.com/office/powerpoint/2010/main" val="3410008520"/>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0" y="2082114"/>
            <a:ext cx="5325989" cy="3811588"/>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a:rPr>
              <a:t>Visualize the built model accuracy for all built classification models, in a bar chart</a:t>
            </a: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Find which model has the highest classification accuracy</a:t>
            </a:r>
          </a:p>
        </p:txBody>
      </p:sp>
      <p:sp>
        <p:nvSpPr>
          <p:cNvPr id="9" name="Title 1">
            <a:extLst>
              <a:ext uri="{FF2B5EF4-FFF2-40B4-BE49-F238E27FC236}">
                <a16:creationId xmlns:a16="http://schemas.microsoft.com/office/drawing/2014/main" id="{B68D8986-45AC-4FB5-96E8-C45F9603EB5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Classification Accuracy</a:t>
            </a:r>
            <a:endParaRPr lang="en-US" dirty="0">
              <a:solidFill>
                <a:srgbClr val="0B49CB"/>
              </a:solidFill>
            </a:endParaRPr>
          </a:p>
        </p:txBody>
      </p:sp>
    </p:spTree>
    <p:extLst>
      <p:ext uri="{BB962C8B-B14F-4D97-AF65-F5344CB8AC3E}">
        <p14:creationId xmlns:p14="http://schemas.microsoft.com/office/powerpoint/2010/main" val="2459446073"/>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61040741"/>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DA1BF29A-91D2-784B-9589-F5A3883168D5}"/>
              </a:ext>
            </a:extLst>
          </p:cNvPr>
          <p:cNvSpPr>
            <a:spLocks noGrp="1"/>
          </p:cNvSpPr>
          <p:nvPr>
            <p:ph type="sldNum" sz="quarter" idx="12"/>
          </p:nvPr>
        </p:nvSpPr>
        <p:spPr>
          <a:xfrm>
            <a:off x="9448800" y="6356350"/>
            <a:ext cx="2743200" cy="365125"/>
          </a:xfrm>
        </p:spPr>
        <p:txBody>
          <a:bodyPr/>
          <a:lstStyle/>
          <a:p>
            <a:fld id="{5075537C-CA84-1446-933C-8E9D027F9201}" type="slidenum">
              <a:rPr lang="en-US" smtClean="0"/>
              <a:t>5</a:t>
            </a:fld>
            <a:endParaRPr lang="en-US" dirty="0"/>
          </a:p>
        </p:txBody>
      </p:sp>
      <p:sp>
        <p:nvSpPr>
          <p:cNvPr id="2" name="TextBox 1">
            <a:extLst>
              <a:ext uri="{FF2B5EF4-FFF2-40B4-BE49-F238E27FC236}">
                <a16:creationId xmlns:a16="http://schemas.microsoft.com/office/drawing/2014/main" id="{99393D11-6810-B94E-A01A-A2D00E82E738}"/>
              </a:ext>
            </a:extLst>
          </p:cNvPr>
          <p:cNvSpPr txBox="1"/>
          <p:nvPr/>
        </p:nvSpPr>
        <p:spPr>
          <a:xfrm>
            <a:off x="765313" y="2812774"/>
            <a:ext cx="1058303" cy="369332"/>
          </a:xfrm>
          <a:prstGeom prst="rect">
            <a:avLst/>
          </a:prstGeom>
          <a:solidFill>
            <a:srgbClr val="0948CB"/>
          </a:solidFill>
        </p:spPr>
        <p:txBody>
          <a:bodyPr wrap="none" rtlCol="0">
            <a:spAutoFit/>
          </a:bodyPr>
          <a:lstStyle/>
          <a:p>
            <a:r>
              <a:rPr lang="en-US" dirty="0">
                <a:solidFill>
                  <a:schemeClr val="bg1"/>
                </a:solidFill>
              </a:rPr>
              <a:t>Section 1</a:t>
            </a:r>
          </a:p>
        </p:txBody>
      </p:sp>
    </p:spTree>
    <p:extLst>
      <p:ext uri="{BB962C8B-B14F-4D97-AF65-F5344CB8AC3E}">
        <p14:creationId xmlns:p14="http://schemas.microsoft.com/office/powerpoint/2010/main" val="309319888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892CF01-5F8F-9D43-96B9-A581954BA94A}"/>
              </a:ext>
            </a:extLst>
          </p:cNvPr>
          <p:cNvSpPr>
            <a:spLocks noGrp="1"/>
          </p:cNvSpPr>
          <p:nvPr>
            <p:ph type="sldNum" sz="quarter" idx="12"/>
          </p:nvPr>
        </p:nvSpPr>
        <p:spPr/>
        <p:txBody>
          <a:bodyPr/>
          <a:lstStyle/>
          <a:p>
            <a:fld id="{5075537C-CA84-1446-933C-8E9D027F9201}" type="slidenum">
              <a:rPr lang="en-US" smtClean="0"/>
              <a:t>6</a:t>
            </a:fld>
            <a:endParaRPr lang="en-US" dirty="0"/>
          </a:p>
        </p:txBody>
      </p:sp>
      <p:sp>
        <p:nvSpPr>
          <p:cNvPr id="7" name="Content Placeholder 2">
            <a:extLst>
              <a:ext uri="{FF2B5EF4-FFF2-40B4-BE49-F238E27FC236}">
                <a16:creationId xmlns:a16="http://schemas.microsoft.com/office/drawing/2014/main" id="{0BFEC426-B615-E549-83E5-140FD588BC64}"/>
              </a:ext>
            </a:extLst>
          </p:cNvPr>
          <p:cNvSpPr txBox="1">
            <a:spLocks/>
          </p:cNvSpPr>
          <p:nvPr/>
        </p:nvSpPr>
        <p:spPr>
          <a:xfrm>
            <a:off x="770011" y="1331426"/>
            <a:ext cx="10104817" cy="5211877"/>
          </a:xfrm>
          <a:prstGeom prst="rect">
            <a:avLst/>
          </a:prstGeom>
        </p:spPr>
        <p:txBody>
          <a:bodyPr lIns="91440" tIns="45720" rIns="91440" bIns="45720" anchor="t">
            <a:normAutofit fontScale="250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20000"/>
              </a:lnSpc>
              <a:spcBef>
                <a:spcPts val="1400"/>
              </a:spcBef>
              <a:buNone/>
            </a:pPr>
            <a:r>
              <a:rPr lang="en-US" sz="8000" dirty="0">
                <a:solidFill>
                  <a:srgbClr val="0B49CB"/>
                </a:solidFill>
                <a:latin typeface="Abadi"/>
              </a:rPr>
              <a:t>Executive Summary</a:t>
            </a:r>
          </a:p>
          <a:p>
            <a:pPr>
              <a:lnSpc>
                <a:spcPct val="120000"/>
              </a:lnSpc>
              <a:spcBef>
                <a:spcPts val="1400"/>
              </a:spcBef>
            </a:pPr>
            <a:r>
              <a:rPr lang="en-US" sz="8000" dirty="0">
                <a:solidFill>
                  <a:schemeClr val="accent3">
                    <a:lumMod val="25000"/>
                  </a:schemeClr>
                </a:solidFill>
                <a:latin typeface="Abadi"/>
              </a:rPr>
              <a:t>Data collection methodology:</a:t>
            </a:r>
          </a:p>
          <a:p>
            <a:pPr lvl="1">
              <a:lnSpc>
                <a:spcPct val="120000"/>
              </a:lnSpc>
              <a:spcBef>
                <a:spcPts val="1400"/>
              </a:spcBef>
            </a:pPr>
            <a:r>
              <a:rPr lang="en-US" sz="7200" dirty="0">
                <a:solidFill>
                  <a:schemeClr val="bg2">
                    <a:lumMod val="50000"/>
                  </a:schemeClr>
                </a:solidFill>
                <a:latin typeface="Abadi"/>
              </a:rPr>
              <a:t>The data was sourced from the SPACEX </a:t>
            </a:r>
            <a:r>
              <a:rPr lang="en-US" sz="7200" dirty="0" err="1">
                <a:solidFill>
                  <a:schemeClr val="bg2">
                    <a:lumMod val="50000"/>
                  </a:schemeClr>
                </a:solidFill>
                <a:latin typeface="Abadi"/>
              </a:rPr>
              <a:t>RESTfuL</a:t>
            </a:r>
            <a:r>
              <a:rPr lang="en-US" sz="7200" dirty="0">
                <a:solidFill>
                  <a:schemeClr val="bg2">
                    <a:lumMod val="50000"/>
                  </a:schemeClr>
                </a:solidFill>
                <a:latin typeface="Abadi"/>
              </a:rPr>
              <a:t> API were separated features were combined into one data set. The data was also web scraped from various website such as Wikipedia launch information on </a:t>
            </a:r>
            <a:r>
              <a:rPr lang="en-US" sz="7200" dirty="0" err="1">
                <a:solidFill>
                  <a:schemeClr val="bg2">
                    <a:lumMod val="50000"/>
                  </a:schemeClr>
                </a:solidFill>
                <a:latin typeface="Abadi"/>
              </a:rPr>
              <a:t>spacex</a:t>
            </a:r>
            <a:r>
              <a:rPr lang="en-US" sz="7200" dirty="0">
                <a:solidFill>
                  <a:schemeClr val="bg2">
                    <a:lumMod val="50000"/>
                  </a:schemeClr>
                </a:solidFill>
                <a:latin typeface="Abadi"/>
              </a:rPr>
              <a:t> heavy carriers</a:t>
            </a:r>
          </a:p>
          <a:p>
            <a:pPr>
              <a:lnSpc>
                <a:spcPct val="120000"/>
              </a:lnSpc>
              <a:spcBef>
                <a:spcPts val="1400"/>
              </a:spcBef>
            </a:pPr>
            <a:r>
              <a:rPr lang="en-US" sz="8000" dirty="0">
                <a:solidFill>
                  <a:schemeClr val="accent3">
                    <a:lumMod val="25000"/>
                  </a:schemeClr>
                </a:solidFill>
                <a:latin typeface="Abadi"/>
              </a:rPr>
              <a:t>Perform data wrangling</a:t>
            </a:r>
          </a:p>
          <a:p>
            <a:pPr lvl="1">
              <a:lnSpc>
                <a:spcPct val="120000"/>
              </a:lnSpc>
              <a:spcBef>
                <a:spcPts val="1400"/>
              </a:spcBef>
            </a:pPr>
            <a:r>
              <a:rPr lang="en-US" sz="7200" dirty="0">
                <a:solidFill>
                  <a:schemeClr val="bg2">
                    <a:lumMod val="50000"/>
                  </a:schemeClr>
                </a:solidFill>
                <a:latin typeface="Abadi"/>
              </a:rPr>
              <a:t> The data was processed and cleaned for specific carrier such as falcon 9 and null values were removed</a:t>
            </a:r>
          </a:p>
          <a:p>
            <a:pPr>
              <a:lnSpc>
                <a:spcPct val="120000"/>
              </a:lnSpc>
              <a:spcBef>
                <a:spcPts val="1400"/>
              </a:spcBef>
            </a:pPr>
            <a:r>
              <a:rPr lang="en-US" sz="8000" dirty="0">
                <a:solidFill>
                  <a:schemeClr val="accent3">
                    <a:lumMod val="25000"/>
                  </a:schemeClr>
                </a:solidFill>
                <a:latin typeface="Abadi"/>
              </a:rPr>
              <a:t>Perform exploratory data analysis (EDA) using visualization and SQL</a:t>
            </a:r>
          </a:p>
          <a:p>
            <a:pPr>
              <a:lnSpc>
                <a:spcPct val="120000"/>
              </a:lnSpc>
              <a:spcBef>
                <a:spcPts val="1400"/>
              </a:spcBef>
            </a:pPr>
            <a:r>
              <a:rPr lang="en-US" sz="8000" dirty="0">
                <a:solidFill>
                  <a:schemeClr val="accent3">
                    <a:lumMod val="25000"/>
                  </a:schemeClr>
                </a:solidFill>
                <a:latin typeface="Abadi"/>
              </a:rPr>
              <a:t>Perform interactive visual analytics using Folium and </a:t>
            </a:r>
            <a:r>
              <a:rPr lang="en-US" sz="8000" dirty="0" err="1">
                <a:solidFill>
                  <a:schemeClr val="accent3">
                    <a:lumMod val="25000"/>
                  </a:schemeClr>
                </a:solidFill>
                <a:latin typeface="Abadi"/>
              </a:rPr>
              <a:t>Plotly</a:t>
            </a:r>
            <a:r>
              <a:rPr lang="en-US" sz="8000" dirty="0">
                <a:solidFill>
                  <a:schemeClr val="accent3">
                    <a:lumMod val="25000"/>
                  </a:schemeClr>
                </a:solidFill>
                <a:latin typeface="Abadi"/>
              </a:rPr>
              <a:t> Dash</a:t>
            </a:r>
          </a:p>
          <a:p>
            <a:pPr>
              <a:lnSpc>
                <a:spcPct val="120000"/>
              </a:lnSpc>
              <a:spcBef>
                <a:spcPts val="1400"/>
              </a:spcBef>
            </a:pPr>
            <a:r>
              <a:rPr lang="en-US" sz="8000" dirty="0">
                <a:solidFill>
                  <a:schemeClr val="accent3">
                    <a:lumMod val="25000"/>
                  </a:schemeClr>
                </a:solidFill>
                <a:latin typeface="Abadi"/>
              </a:rPr>
              <a:t>Perform predictive analysis using classification models</a:t>
            </a:r>
          </a:p>
          <a:p>
            <a:pPr lvl="1">
              <a:lnSpc>
                <a:spcPct val="120000"/>
              </a:lnSpc>
              <a:spcBef>
                <a:spcPts val="1400"/>
              </a:spcBef>
            </a:pPr>
            <a:r>
              <a:rPr lang="en-US" sz="7200" dirty="0">
                <a:solidFill>
                  <a:schemeClr val="bg2">
                    <a:lumMod val="50000"/>
                  </a:schemeClr>
                </a:solidFill>
                <a:latin typeface="Abadi"/>
              </a:rPr>
              <a:t>The model was built using a multiple linear regression model using features engineered from launch site </a:t>
            </a:r>
            <a:r>
              <a:rPr lang="en-US" sz="7200" dirty="0" err="1">
                <a:solidFill>
                  <a:schemeClr val="bg2">
                    <a:lumMod val="50000"/>
                  </a:schemeClr>
                </a:solidFill>
                <a:latin typeface="Abadi"/>
              </a:rPr>
              <a:t>characteristicss</a:t>
            </a:r>
            <a:endParaRPr lang="en-US" sz="7200" dirty="0">
              <a:solidFill>
                <a:schemeClr val="bg2">
                  <a:lumMod val="50000"/>
                </a:schemeClr>
              </a:solidFill>
              <a:latin typeface="Abadi"/>
            </a:endParaRPr>
          </a:p>
          <a:p>
            <a:pPr>
              <a:lnSpc>
                <a:spcPct val="120000"/>
              </a:lnSpc>
              <a:spcBef>
                <a:spcPts val="1400"/>
              </a:spcBef>
            </a:pPr>
            <a:endParaRPr lang="en-US" sz="88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err="1">
                <a:solidFill>
                  <a:schemeClr val="accent3">
                    <a:lumMod val="25000"/>
                  </a:schemeClr>
                </a:solidFill>
                <a:latin typeface="Abadi"/>
              </a:rPr>
              <a:t>Ebsite</a:t>
            </a:r>
            <a:r>
              <a:rPr lang="en-US" sz="2200" dirty="0">
                <a:solidFill>
                  <a:schemeClr val="accent3">
                    <a:lumMod val="25000"/>
                  </a:schemeClr>
                </a:solidFill>
                <a:latin typeface="Abadi"/>
              </a:rPr>
              <a:t> such</a:t>
            </a:r>
          </a:p>
        </p:txBody>
      </p:sp>
      <p:sp>
        <p:nvSpPr>
          <p:cNvPr id="13" name="Title 1">
            <a:extLst>
              <a:ext uri="{FF2B5EF4-FFF2-40B4-BE49-F238E27FC236}">
                <a16:creationId xmlns:a16="http://schemas.microsoft.com/office/drawing/2014/main" id="{13C62649-0825-4926-8E2A-2EBCCFE00EC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Methodology</a:t>
            </a:r>
            <a:endParaRPr lang="en-US" dirty="0">
              <a:solidFill>
                <a:srgbClr val="0B49CB"/>
              </a:solidFill>
            </a:endParaRPr>
          </a:p>
        </p:txBody>
      </p:sp>
    </p:spTree>
    <p:extLst>
      <p:ext uri="{BB962C8B-B14F-4D97-AF65-F5344CB8AC3E}">
        <p14:creationId xmlns:p14="http://schemas.microsoft.com/office/powerpoint/2010/main" val="15534327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7</a:t>
            </a:fld>
            <a:endParaRPr lang="en-US"/>
          </a:p>
        </p:txBody>
      </p:sp>
      <p:graphicFrame>
        <p:nvGraphicFramePr>
          <p:cNvPr id="2" name="Content Placeholder 1">
            <a:extLst>
              <a:ext uri="{FF2B5EF4-FFF2-40B4-BE49-F238E27FC236}">
                <a16:creationId xmlns:a16="http://schemas.microsoft.com/office/drawing/2014/main" id="{EA8D782C-2C88-54C6-E075-9CC354F153A6}"/>
              </a:ext>
            </a:extLst>
          </p:cNvPr>
          <p:cNvGraphicFramePr>
            <a:graphicFrameLocks noGrp="1"/>
          </p:cNvGraphicFramePr>
          <p:nvPr>
            <p:ph idx="4294967295"/>
            <p:extLst>
              <p:ext uri="{D42A27DB-BD31-4B8C-83A1-F6EECF244321}">
                <p14:modId xmlns:p14="http://schemas.microsoft.com/office/powerpoint/2010/main" val="3450909127"/>
              </p:ext>
            </p:extLst>
          </p:nvPr>
        </p:nvGraphicFramePr>
        <p:xfrm>
          <a:off x="770011" y="1825625"/>
          <a:ext cx="10515600" cy="435133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12" name="Title 1">
            <a:extLst>
              <a:ext uri="{FF2B5EF4-FFF2-40B4-BE49-F238E27FC236}">
                <a16:creationId xmlns:a16="http://schemas.microsoft.com/office/drawing/2014/main" id="{D77AC1D2-8B41-4A7A-88CF-41E6B7D8C98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a:t>
            </a:r>
            <a:endParaRPr lang="en-US" dirty="0">
              <a:solidFill>
                <a:srgbClr val="0B49CB"/>
              </a:solidFill>
            </a:endParaRPr>
          </a:p>
        </p:txBody>
      </p:sp>
    </p:spTree>
    <p:extLst>
      <p:ext uri="{BB962C8B-B14F-4D97-AF65-F5344CB8AC3E}">
        <p14:creationId xmlns:p14="http://schemas.microsoft.com/office/powerpoint/2010/main" val="328866583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8</a:t>
            </a:fld>
            <a:endParaRPr lang="en-US"/>
          </a:p>
        </p:txBody>
      </p:sp>
      <p:graphicFrame>
        <p:nvGraphicFramePr>
          <p:cNvPr id="2" name="Content Placeholder 1">
            <a:extLst>
              <a:ext uri="{FF2B5EF4-FFF2-40B4-BE49-F238E27FC236}">
                <a16:creationId xmlns:a16="http://schemas.microsoft.com/office/drawing/2014/main" id="{D2BF9C39-24CA-F9EE-4217-A4222526FE46}"/>
              </a:ext>
            </a:extLst>
          </p:cNvPr>
          <p:cNvGraphicFramePr>
            <a:graphicFrameLocks noGrp="1"/>
          </p:cNvGraphicFramePr>
          <p:nvPr>
            <p:ph idx="4294967295"/>
            <p:extLst>
              <p:ext uri="{D42A27DB-BD31-4B8C-83A1-F6EECF244321}">
                <p14:modId xmlns:p14="http://schemas.microsoft.com/office/powerpoint/2010/main" val="1281137551"/>
              </p:ext>
            </p:extLst>
          </p:nvPr>
        </p:nvGraphicFramePr>
        <p:xfrm>
          <a:off x="5910262" y="1792288"/>
          <a:ext cx="5461000" cy="4206875"/>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820738" y="1800225"/>
            <a:ext cx="4640263" cy="4225925"/>
          </a:xfrm>
          <a:prstGeom prst="rect">
            <a:avLst/>
          </a:prstGeom>
        </p:spPr>
        <p:txBody>
          <a:bodyPr vert="horz" lIns="91440" tIns="45720" rIns="91440" bIns="45720" rtlCol="0" anchor="t">
            <a:normAutofit/>
          </a:bodyPr>
          <a:lstStyle/>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panose="020B0604020104020204" pitchFamily="34" charset="0"/>
                <a:hlinkClick r:id="rId8"/>
              </a:rPr>
              <a:t>https://github.com/oedatainsight/Capsptone-Project-SpaceX/blob/master/jupyter-labs-spacex-data-collection-api-v2.ipynb</a:t>
            </a:r>
            <a:br>
              <a:rPr lang="en-US" sz="2200" dirty="0">
                <a:solidFill>
                  <a:schemeClr val="accent3">
                    <a:lumMod val="25000"/>
                  </a:schemeClr>
                </a:solidFill>
                <a:latin typeface="Abadi" panose="020B0604020104020204" pitchFamily="34" charset="0"/>
              </a:rPr>
            </a:br>
            <a:endParaRPr lang="en-US" dirty="0"/>
          </a:p>
          <a:p>
            <a:endParaRPr lang="en-US" dirty="0"/>
          </a:p>
        </p:txBody>
      </p:sp>
      <p:sp>
        <p:nvSpPr>
          <p:cNvPr id="4" name="Title 1">
            <a:extLst>
              <a:ext uri="{FF2B5EF4-FFF2-40B4-BE49-F238E27FC236}">
                <a16:creationId xmlns:a16="http://schemas.microsoft.com/office/drawing/2014/main" id="{5066AA34-20EE-4A59-B343-346A8DB5667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SpaceX API</a:t>
            </a:r>
          </a:p>
        </p:txBody>
      </p:sp>
    </p:spTree>
    <p:extLst>
      <p:ext uri="{BB962C8B-B14F-4D97-AF65-F5344CB8AC3E}">
        <p14:creationId xmlns:p14="http://schemas.microsoft.com/office/powerpoint/2010/main" val="28031608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9</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922411" y="1792288"/>
            <a:ext cx="3932238" cy="3811587"/>
          </a:xfrm>
          <a:prstGeom prst="rect">
            <a:avLst/>
          </a:prstGeom>
        </p:spPr>
        <p:txBody>
          <a:bodyPr lIns="91440" tIns="45720" rIns="91440" bIns="45720" anchor="t">
            <a:noAutofit/>
          </a:bodyPr>
          <a:lstStyle/>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hlinkClick r:id="rId3"/>
              </a:rPr>
              <a:t>https://github.com/oedatainsight/Capsptone-Project-SpaceX/blob/master/labs-jupyter-spacex-Data%20wrangling-v2.ipynb</a:t>
            </a: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6B84506E-0B2F-4BA8-892E-8CE3753AF954}"/>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endParaRPr lang="en-US">
              <a:solidFill>
                <a:srgbClr val="1C7DDB"/>
              </a:solidFill>
              <a:latin typeface="Abadi"/>
            </a:endParaRPr>
          </a:p>
        </p:txBody>
      </p:sp>
      <p:sp>
        <p:nvSpPr>
          <p:cNvPr id="11" name="Title 1">
            <a:extLst>
              <a:ext uri="{FF2B5EF4-FFF2-40B4-BE49-F238E27FC236}">
                <a16:creationId xmlns:a16="http://schemas.microsoft.com/office/drawing/2014/main" id="{84F5ABFD-B4D4-43FF-959F-AFAF45B45269}"/>
              </a:ext>
            </a:extLst>
          </p:cNvPr>
          <p:cNvSpPr txBox="1">
            <a:spLocks/>
          </p:cNvSpPr>
          <p:nvPr/>
        </p:nvSpPr>
        <p:spPr>
          <a:xfrm>
            <a:off x="922411" y="6910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Scraping</a:t>
            </a:r>
            <a:endParaRPr lang="en-US" dirty="0">
              <a:solidFill>
                <a:srgbClr val="0B49CB"/>
              </a:solidFill>
            </a:endParaRPr>
          </a:p>
        </p:txBody>
      </p:sp>
      <p:graphicFrame>
        <p:nvGraphicFramePr>
          <p:cNvPr id="5" name="Diagram 4">
            <a:extLst>
              <a:ext uri="{FF2B5EF4-FFF2-40B4-BE49-F238E27FC236}">
                <a16:creationId xmlns:a16="http://schemas.microsoft.com/office/drawing/2014/main" id="{C0189E94-C242-C481-5B51-346A8DA3458E}"/>
              </a:ext>
            </a:extLst>
          </p:cNvPr>
          <p:cNvGraphicFramePr/>
          <p:nvPr>
            <p:extLst>
              <p:ext uri="{D42A27DB-BD31-4B8C-83A1-F6EECF244321}">
                <p14:modId xmlns:p14="http://schemas.microsoft.com/office/powerpoint/2010/main" val="113959832"/>
              </p:ext>
            </p:extLst>
          </p:nvPr>
        </p:nvGraphicFramePr>
        <p:xfrm>
          <a:off x="5910262" y="1792288"/>
          <a:ext cx="5461000" cy="4206875"/>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extLst>
      <p:ext uri="{BB962C8B-B14F-4D97-AF65-F5344CB8AC3E}">
        <p14:creationId xmlns:p14="http://schemas.microsoft.com/office/powerpoint/2010/main" val="1385553969"/>
      </p:ext>
    </p:extLst>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Capstone1" id="{95C41F34-4516-444B-B6F6-AEE18FC7F1E2}" vid="{89292C41-C745-0141-99ED-D06CE5202FA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EECD86F56755A646AC8AFCBCBD967F21" ma:contentTypeVersion="12" ma:contentTypeDescription="Create a new document." ma:contentTypeScope="" ma:versionID="5271f8e20090c87afed7729ac71f61b2">
  <xsd:schema xmlns:xsd="http://www.w3.org/2001/XMLSchema" xmlns:xs="http://www.w3.org/2001/XMLSchema" xmlns:p="http://schemas.microsoft.com/office/2006/metadata/properties" xmlns:ns2="155be751-a274-42e8-93fb-f39d3b9bccc8" xmlns:ns3="f80a141d-92ca-4d3d-9308-f7e7b1d44ce8" targetNamespace="http://schemas.microsoft.com/office/2006/metadata/properties" ma:root="true" ma:fieldsID="cf12c133eb44377ebd94fdb7db4757b0" ns2:_="" ns3:_="">
    <xsd:import namespace="155be751-a274-42e8-93fb-f39d3b9bccc8"/>
    <xsd:import namespace="f80a141d-92ca-4d3d-9308-f7e7b1d44ce8"/>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DateTaken" minOccurs="0"/>
                <xsd:element ref="ns2:MediaServiceGenerationTime" minOccurs="0"/>
                <xsd:element ref="ns2:MediaServiceEventHashCode" minOccurs="0"/>
                <xsd:element ref="ns2:MediaServiceAutoKeyPoints" minOccurs="0"/>
                <xsd:element ref="ns2:MediaServiceKeyPoints" minOccurs="0"/>
                <xsd:element ref="ns3:SharedWithUsers" minOccurs="0"/>
                <xsd:element ref="ns3:SharedWithDetails"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55be751-a274-42e8-93fb-f39d3b9bccc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Location" ma:index="19"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80a141d-92ca-4d3d-9308-f7e7b1d44ce8"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7EFDA260-DDA0-422C-B7AE-778F653FBB36}">
  <ds:schemaRefs>
    <ds:schemaRef ds:uri="http://schemas.microsoft.com/sharepoint/v3/contenttype/forms"/>
  </ds:schemaRefs>
</ds:datastoreItem>
</file>

<file path=customXml/itemProps2.xml><?xml version="1.0" encoding="utf-8"?>
<ds:datastoreItem xmlns:ds="http://schemas.openxmlformats.org/officeDocument/2006/customXml" ds:itemID="{FD840426-F08D-42AC-9846-A20E4AB85A26}">
  <ds:schemaRefs>
    <ds:schemaRef ds:uri="155be751-a274-42e8-93fb-f39d3b9bccc8"/>
    <ds:schemaRef ds:uri="f80a141d-92ca-4d3d-9308-f7e7b1d44ce8"/>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3.xml><?xml version="1.0" encoding="utf-8"?>
<ds:datastoreItem xmlns:ds="http://schemas.openxmlformats.org/officeDocument/2006/customXml" ds:itemID="{54DA07C5-A406-4A0D-B3E6-3856C94AC7F3}">
  <ds:schemaRefs>
    <ds:schemaRef ds:uri="http://schemas.openxmlformats.org/package/2006/metadata/core-properties"/>
    <ds:schemaRef ds:uri="http://schemas.microsoft.com/office/2006/documentManagement/types"/>
    <ds:schemaRef ds:uri="http://schemas.microsoft.com/office/infopath/2007/PartnerControls"/>
    <ds:schemaRef ds:uri="http://purl.org/dc/elements/1.1/"/>
    <ds:schemaRef ds:uri="f80a141d-92ca-4d3d-9308-f7e7b1d44ce8"/>
    <ds:schemaRef ds:uri="http://purl.org/dc/dcmitype/"/>
    <ds:schemaRef ds:uri="http://www.w3.org/XML/1998/namespace"/>
    <ds:schemaRef ds:uri="155be751-a274-42e8-93fb-f39d3b9bccc8"/>
    <ds:schemaRef ds:uri="http://schemas.microsoft.com/office/2006/metadata/properties"/>
    <ds:schemaRef ds:uri="http://purl.org/dc/terms/"/>
  </ds:schemaRefs>
</ds:datastoreItem>
</file>

<file path=docProps/app.xml><?xml version="1.0" encoding="utf-8"?>
<Properties xmlns="http://schemas.openxmlformats.org/officeDocument/2006/extended-properties" xmlns:vt="http://schemas.openxmlformats.org/officeDocument/2006/docPropsVTypes">
  <Template/>
  <TotalTime>366</TotalTime>
  <Words>2113</Words>
  <Application>Microsoft Macintosh PowerPoint</Application>
  <PresentationFormat>Widescreen</PresentationFormat>
  <Paragraphs>342</Paragraphs>
  <Slides>46</Slides>
  <Notes>3</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46</vt:i4>
      </vt:variant>
    </vt:vector>
  </HeadingPairs>
  <TitlesOfParts>
    <vt:vector size="52" baseType="lpstr">
      <vt:lpstr>Abadi</vt:lpstr>
      <vt:lpstr>Arial</vt:lpstr>
      <vt:lpstr>Calibri</vt:lpstr>
      <vt:lpstr>IBM Plex Mono SemiBold</vt:lpstr>
      <vt:lpstr>Menlo</vt:lpstr>
      <vt:lpstr>Custom 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Manager/>
  <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&lt;Title&gt;</dc:title>
  <dc:subject/>
  <dc:creator>YAN Luo</dc:creator>
  <cp:keywords/>
  <dc:description/>
  <cp:lastModifiedBy>ozi edo</cp:lastModifiedBy>
  <cp:revision>214</cp:revision>
  <dcterms:created xsi:type="dcterms:W3CDTF">2021-04-29T18:58:34Z</dcterms:created>
  <dcterms:modified xsi:type="dcterms:W3CDTF">2024-11-22T02:50:14Z</dcterms:modified>
  <cp:category/>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0x010100EECD86F56755A646AC8AFCBCBD967F21</vt:lpwstr>
  </property>
</Properties>
</file>